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66"/>
  </p:notesMasterIdLst>
  <p:sldIdLst>
    <p:sldId id="256" r:id="rId6"/>
    <p:sldId id="257" r:id="rId7"/>
    <p:sldId id="319" r:id="rId8"/>
    <p:sldId id="259" r:id="rId9"/>
    <p:sldId id="260" r:id="rId10"/>
    <p:sldId id="261" r:id="rId11"/>
    <p:sldId id="314" r:id="rId12"/>
    <p:sldId id="262" r:id="rId13"/>
    <p:sldId id="263" r:id="rId14"/>
    <p:sldId id="326" r:id="rId15"/>
    <p:sldId id="320" r:id="rId16"/>
    <p:sldId id="316" r:id="rId17"/>
    <p:sldId id="317" r:id="rId18"/>
    <p:sldId id="318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5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25" r:id="rId52"/>
    <p:sldId id="300" r:id="rId53"/>
    <p:sldId id="321" r:id="rId54"/>
    <p:sldId id="322" r:id="rId55"/>
    <p:sldId id="32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3" r:id="rId65"/>
  </p:sldIdLst>
  <p:sldSz cx="12192000" cy="6858000"/>
  <p:notesSz cx="7772400" cy="100584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sela A." userId="e8800ee058f0b3c6" providerId="LiveId" clId="{559EA4C4-8F0E-4BA1-AE07-25A57F370766}"/>
    <pc:docChg chg="undo custSel addSld delSld modSld addMainMaster delMainMaster">
      <pc:chgData name="Gisela A." userId="e8800ee058f0b3c6" providerId="LiveId" clId="{559EA4C4-8F0E-4BA1-AE07-25A57F370766}" dt="2022-01-10T11:04:29.718" v="1112" actId="20577"/>
      <pc:docMkLst>
        <pc:docMk/>
      </pc:docMkLst>
      <pc:sldChg chg="addSp modSp mod">
        <pc:chgData name="Gisela A." userId="e8800ee058f0b3c6" providerId="LiveId" clId="{559EA4C4-8F0E-4BA1-AE07-25A57F370766}" dt="2022-01-09T23:41:19.250" v="526" actId="1076"/>
        <pc:sldMkLst>
          <pc:docMk/>
          <pc:sldMk cId="0" sldId="256"/>
        </pc:sldMkLst>
        <pc:spChg chg="add mod ord">
          <ac:chgData name="Gisela A." userId="e8800ee058f0b3c6" providerId="LiveId" clId="{559EA4C4-8F0E-4BA1-AE07-25A57F370766}" dt="2022-01-09T23:40:59.967" v="520" actId="1076"/>
          <ac:spMkLst>
            <pc:docMk/>
            <pc:sldMk cId="0" sldId="256"/>
            <ac:spMk id="2" creationId="{06221015-B450-44C4-98ED-101F8FEB8DE3}"/>
          </ac:spMkLst>
        </pc:spChg>
        <pc:spChg chg="mod">
          <ac:chgData name="Gisela A." userId="e8800ee058f0b3c6" providerId="LiveId" clId="{559EA4C4-8F0E-4BA1-AE07-25A57F370766}" dt="2022-01-09T23:41:17.166" v="525" actId="1076"/>
          <ac:spMkLst>
            <pc:docMk/>
            <pc:sldMk cId="0" sldId="256"/>
            <ac:spMk id="228" creationId="{00000000-0000-0000-0000-000000000000}"/>
          </ac:spMkLst>
        </pc:spChg>
        <pc:spChg chg="mod">
          <ac:chgData name="Gisela A." userId="e8800ee058f0b3c6" providerId="LiveId" clId="{559EA4C4-8F0E-4BA1-AE07-25A57F370766}" dt="2022-01-09T23:41:19.250" v="526" actId="1076"/>
          <ac:spMkLst>
            <pc:docMk/>
            <pc:sldMk cId="0" sldId="256"/>
            <ac:spMk id="231" creationId="{00000000-0000-0000-0000-000000000000}"/>
          </ac:spMkLst>
        </pc:spChg>
        <pc:spChg chg="mod">
          <ac:chgData name="Gisela A." userId="e8800ee058f0b3c6" providerId="LiveId" clId="{559EA4C4-8F0E-4BA1-AE07-25A57F370766}" dt="2022-01-09T23:41:14.620" v="524" actId="1076"/>
          <ac:spMkLst>
            <pc:docMk/>
            <pc:sldMk cId="0" sldId="256"/>
            <ac:spMk id="233" creationId="{00000000-0000-0000-0000-000000000000}"/>
          </ac:spMkLst>
        </pc:spChg>
        <pc:picChg chg="mod ord">
          <ac:chgData name="Gisela A." userId="e8800ee058f0b3c6" providerId="LiveId" clId="{559EA4C4-8F0E-4BA1-AE07-25A57F370766}" dt="2022-01-09T23:40:41.511" v="514" actId="166"/>
          <ac:picMkLst>
            <pc:docMk/>
            <pc:sldMk cId="0" sldId="256"/>
            <ac:picMk id="229" creationId="{00000000-0000-0000-0000-000000000000}"/>
          </ac:picMkLst>
        </pc:picChg>
        <pc:picChg chg="ord">
          <ac:chgData name="Gisela A." userId="e8800ee058f0b3c6" providerId="LiveId" clId="{559EA4C4-8F0E-4BA1-AE07-25A57F370766}" dt="2022-01-09T23:40:44.192" v="515" actId="166"/>
          <ac:picMkLst>
            <pc:docMk/>
            <pc:sldMk cId="0" sldId="256"/>
            <ac:picMk id="230" creationId="{00000000-0000-0000-0000-000000000000}"/>
          </ac:picMkLst>
        </pc:picChg>
      </pc:sldChg>
      <pc:sldChg chg="modSp mod">
        <pc:chgData name="Gisela A." userId="e8800ee058f0b3c6" providerId="LiveId" clId="{559EA4C4-8F0E-4BA1-AE07-25A57F370766}" dt="2022-01-09T23:34:47.709" v="456" actId="1076"/>
        <pc:sldMkLst>
          <pc:docMk/>
          <pc:sldMk cId="0" sldId="257"/>
        </pc:sldMkLst>
        <pc:spChg chg="mod">
          <ac:chgData name="Gisela A." userId="e8800ee058f0b3c6" providerId="LiveId" clId="{559EA4C4-8F0E-4BA1-AE07-25A57F370766}" dt="2022-01-09T23:34:44.457" v="455" actId="1076"/>
          <ac:spMkLst>
            <pc:docMk/>
            <pc:sldMk cId="0" sldId="257"/>
            <ac:spMk id="235" creationId="{00000000-0000-0000-0000-000000000000}"/>
          </ac:spMkLst>
        </pc:spChg>
        <pc:spChg chg="mod">
          <ac:chgData name="Gisela A." userId="e8800ee058f0b3c6" providerId="LiveId" clId="{559EA4C4-8F0E-4BA1-AE07-25A57F370766}" dt="2022-01-09T23:34:47.709" v="456" actId="1076"/>
          <ac:spMkLst>
            <pc:docMk/>
            <pc:sldMk cId="0" sldId="257"/>
            <ac:spMk id="237" creationId="{00000000-0000-0000-0000-000000000000}"/>
          </ac:spMkLst>
        </pc:spChg>
      </pc:sldChg>
      <pc:sldChg chg="del">
        <pc:chgData name="Gisela A." userId="e8800ee058f0b3c6" providerId="LiveId" clId="{559EA4C4-8F0E-4BA1-AE07-25A57F370766}" dt="2022-01-09T23:34:19.979" v="453" actId="47"/>
        <pc:sldMkLst>
          <pc:docMk/>
          <pc:sldMk cId="0" sldId="258"/>
        </pc:sldMkLst>
      </pc:sldChg>
      <pc:sldChg chg="modSp mod">
        <pc:chgData name="Gisela A." userId="e8800ee058f0b3c6" providerId="LiveId" clId="{559EA4C4-8F0E-4BA1-AE07-25A57F370766}" dt="2022-01-10T10:58:24.915" v="615" actId="14100"/>
        <pc:sldMkLst>
          <pc:docMk/>
          <pc:sldMk cId="0" sldId="259"/>
        </pc:sldMkLst>
        <pc:picChg chg="mod">
          <ac:chgData name="Gisela A." userId="e8800ee058f0b3c6" providerId="LiveId" clId="{559EA4C4-8F0E-4BA1-AE07-25A57F370766}" dt="2022-01-10T10:58:24.915" v="615" actId="14100"/>
          <ac:picMkLst>
            <pc:docMk/>
            <pc:sldMk cId="0" sldId="259"/>
            <ac:picMk id="240" creationId="{00000000-0000-0000-0000-000000000000}"/>
          </ac:picMkLst>
        </pc:picChg>
      </pc:sldChg>
      <pc:sldChg chg="modSp mod">
        <pc:chgData name="Gisela A." userId="e8800ee058f0b3c6" providerId="LiveId" clId="{559EA4C4-8F0E-4BA1-AE07-25A57F370766}" dt="2022-01-09T23:36:14.443" v="465" actId="207"/>
        <pc:sldMkLst>
          <pc:docMk/>
          <pc:sldMk cId="0" sldId="260"/>
        </pc:sldMkLst>
        <pc:spChg chg="mod">
          <ac:chgData name="Gisela A." userId="e8800ee058f0b3c6" providerId="LiveId" clId="{559EA4C4-8F0E-4BA1-AE07-25A57F370766}" dt="2022-01-09T23:36:14.443" v="465" actId="207"/>
          <ac:spMkLst>
            <pc:docMk/>
            <pc:sldMk cId="0" sldId="260"/>
            <ac:spMk id="241" creationId="{00000000-0000-0000-0000-000000000000}"/>
          </ac:spMkLst>
        </pc:spChg>
      </pc:sldChg>
      <pc:sldChg chg="del">
        <pc:chgData name="Gisela A." userId="e8800ee058f0b3c6" providerId="LiveId" clId="{559EA4C4-8F0E-4BA1-AE07-25A57F370766}" dt="2022-01-09T23:15:13.457" v="2" actId="47"/>
        <pc:sldMkLst>
          <pc:docMk/>
          <pc:sldMk cId="0" sldId="264"/>
        </pc:sldMkLst>
      </pc:sldChg>
      <pc:sldChg chg="del">
        <pc:chgData name="Gisela A." userId="e8800ee058f0b3c6" providerId="LiveId" clId="{559EA4C4-8F0E-4BA1-AE07-25A57F370766}" dt="2022-01-09T23:15:11.009" v="0" actId="47"/>
        <pc:sldMkLst>
          <pc:docMk/>
          <pc:sldMk cId="0" sldId="265"/>
        </pc:sldMkLst>
      </pc:sldChg>
      <pc:sldChg chg="del">
        <pc:chgData name="Gisela A." userId="e8800ee058f0b3c6" providerId="LiveId" clId="{559EA4C4-8F0E-4BA1-AE07-25A57F370766}" dt="2022-01-09T23:15:11.862" v="1" actId="47"/>
        <pc:sldMkLst>
          <pc:docMk/>
          <pc:sldMk cId="0" sldId="266"/>
        </pc:sldMkLst>
      </pc:sldChg>
      <pc:sldChg chg="del">
        <pc:chgData name="Gisela A." userId="e8800ee058f0b3c6" providerId="LiveId" clId="{559EA4C4-8F0E-4BA1-AE07-25A57F370766}" dt="2022-01-09T23:15:31.138" v="4" actId="47"/>
        <pc:sldMkLst>
          <pc:docMk/>
          <pc:sldMk cId="0" sldId="267"/>
        </pc:sldMkLst>
      </pc:sldChg>
      <pc:sldChg chg="modSp mod">
        <pc:chgData name="Gisela A." userId="e8800ee058f0b3c6" providerId="LiveId" clId="{559EA4C4-8F0E-4BA1-AE07-25A57F370766}" dt="2022-01-09T23:36:58.768" v="474" actId="403"/>
        <pc:sldMkLst>
          <pc:docMk/>
          <pc:sldMk cId="0" sldId="268"/>
        </pc:sldMkLst>
        <pc:spChg chg="mod">
          <ac:chgData name="Gisela A." userId="e8800ee058f0b3c6" providerId="LiveId" clId="{559EA4C4-8F0E-4BA1-AE07-25A57F370766}" dt="2022-01-09T23:36:33.002" v="468" actId="207"/>
          <ac:spMkLst>
            <pc:docMk/>
            <pc:sldMk cId="0" sldId="268"/>
            <ac:spMk id="247" creationId="{00000000-0000-0000-0000-000000000000}"/>
          </ac:spMkLst>
        </pc:spChg>
        <pc:spChg chg="mod">
          <ac:chgData name="Gisela A." userId="e8800ee058f0b3c6" providerId="LiveId" clId="{559EA4C4-8F0E-4BA1-AE07-25A57F370766}" dt="2022-01-09T23:36:58.768" v="474" actId="403"/>
          <ac:spMkLst>
            <pc:docMk/>
            <pc:sldMk cId="0" sldId="268"/>
            <ac:spMk id="248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09T23:38:38.035" v="494" actId="207"/>
        <pc:sldMkLst>
          <pc:docMk/>
          <pc:sldMk cId="0" sldId="272"/>
        </pc:sldMkLst>
        <pc:spChg chg="mod">
          <ac:chgData name="Gisela A." userId="e8800ee058f0b3c6" providerId="LiveId" clId="{559EA4C4-8F0E-4BA1-AE07-25A57F370766}" dt="2022-01-09T23:38:38.035" v="494" actId="207"/>
          <ac:spMkLst>
            <pc:docMk/>
            <pc:sldMk cId="0" sldId="272"/>
            <ac:spMk id="250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09T23:38:43.745" v="495" actId="207"/>
        <pc:sldMkLst>
          <pc:docMk/>
          <pc:sldMk cId="0" sldId="276"/>
        </pc:sldMkLst>
        <pc:spChg chg="mod">
          <ac:chgData name="Gisela A." userId="e8800ee058f0b3c6" providerId="LiveId" clId="{559EA4C4-8F0E-4BA1-AE07-25A57F370766}" dt="2022-01-09T23:38:43.745" v="495" actId="207"/>
          <ac:spMkLst>
            <pc:docMk/>
            <pc:sldMk cId="0" sldId="276"/>
            <ac:spMk id="253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09T23:31:02.544" v="421" actId="1076"/>
        <pc:sldMkLst>
          <pc:docMk/>
          <pc:sldMk cId="0" sldId="279"/>
        </pc:sldMkLst>
        <pc:spChg chg="mod">
          <ac:chgData name="Gisela A." userId="e8800ee058f0b3c6" providerId="LiveId" clId="{559EA4C4-8F0E-4BA1-AE07-25A57F370766}" dt="2022-01-09T23:18:09.886" v="7" actId="1076"/>
          <ac:spMkLst>
            <pc:docMk/>
            <pc:sldMk cId="0" sldId="279"/>
            <ac:spMk id="257" creationId="{00000000-0000-0000-0000-000000000000}"/>
          </ac:spMkLst>
        </pc:spChg>
        <pc:spChg chg="mod">
          <ac:chgData name="Gisela A." userId="e8800ee058f0b3c6" providerId="LiveId" clId="{559EA4C4-8F0E-4BA1-AE07-25A57F370766}" dt="2022-01-09T23:31:02.544" v="421" actId="1076"/>
          <ac:spMkLst>
            <pc:docMk/>
            <pc:sldMk cId="0" sldId="279"/>
            <ac:spMk id="259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09T23:38:48.947" v="496" actId="207"/>
        <pc:sldMkLst>
          <pc:docMk/>
          <pc:sldMk cId="0" sldId="280"/>
        </pc:sldMkLst>
        <pc:spChg chg="mod">
          <ac:chgData name="Gisela A." userId="e8800ee058f0b3c6" providerId="LiveId" clId="{559EA4C4-8F0E-4BA1-AE07-25A57F370766}" dt="2022-01-09T23:38:48.947" v="496" actId="207"/>
          <ac:spMkLst>
            <pc:docMk/>
            <pc:sldMk cId="0" sldId="280"/>
            <ac:spMk id="260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09T23:38:54.114" v="497" actId="207"/>
        <pc:sldMkLst>
          <pc:docMk/>
          <pc:sldMk cId="0" sldId="284"/>
        </pc:sldMkLst>
        <pc:spChg chg="mod">
          <ac:chgData name="Gisela A." userId="e8800ee058f0b3c6" providerId="LiveId" clId="{559EA4C4-8F0E-4BA1-AE07-25A57F370766}" dt="2022-01-09T23:38:54.114" v="497" actId="207"/>
          <ac:spMkLst>
            <pc:docMk/>
            <pc:sldMk cId="0" sldId="284"/>
            <ac:spMk id="263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09T23:38:59.258" v="499" actId="207"/>
        <pc:sldMkLst>
          <pc:docMk/>
          <pc:sldMk cId="0" sldId="288"/>
        </pc:sldMkLst>
        <pc:spChg chg="mod">
          <ac:chgData name="Gisela A." userId="e8800ee058f0b3c6" providerId="LiveId" clId="{559EA4C4-8F0E-4BA1-AE07-25A57F370766}" dt="2022-01-09T23:38:59.258" v="499" actId="207"/>
          <ac:spMkLst>
            <pc:docMk/>
            <pc:sldMk cId="0" sldId="288"/>
            <ac:spMk id="266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09T23:39:05.346" v="500" actId="207"/>
        <pc:sldMkLst>
          <pc:docMk/>
          <pc:sldMk cId="0" sldId="292"/>
        </pc:sldMkLst>
        <pc:spChg chg="mod">
          <ac:chgData name="Gisela A." userId="e8800ee058f0b3c6" providerId="LiveId" clId="{559EA4C4-8F0E-4BA1-AE07-25A57F370766}" dt="2022-01-09T23:39:05.346" v="500" actId="207"/>
          <ac:spMkLst>
            <pc:docMk/>
            <pc:sldMk cId="0" sldId="292"/>
            <ac:spMk id="269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09T23:39:10.362" v="501" actId="207"/>
        <pc:sldMkLst>
          <pc:docMk/>
          <pc:sldMk cId="0" sldId="296"/>
        </pc:sldMkLst>
        <pc:spChg chg="mod">
          <ac:chgData name="Gisela A." userId="e8800ee058f0b3c6" providerId="LiveId" clId="{559EA4C4-8F0E-4BA1-AE07-25A57F370766}" dt="2022-01-09T23:39:10.362" v="501" actId="207"/>
          <ac:spMkLst>
            <pc:docMk/>
            <pc:sldMk cId="0" sldId="296"/>
            <ac:spMk id="272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09T23:43:11.860" v="539" actId="20577"/>
        <pc:sldMkLst>
          <pc:docMk/>
          <pc:sldMk cId="0" sldId="300"/>
        </pc:sldMkLst>
        <pc:spChg chg="mod">
          <ac:chgData name="Gisela A." userId="e8800ee058f0b3c6" providerId="LiveId" clId="{559EA4C4-8F0E-4BA1-AE07-25A57F370766}" dt="2022-01-09T23:39:14.453" v="502" actId="207"/>
          <ac:spMkLst>
            <pc:docMk/>
            <pc:sldMk cId="0" sldId="300"/>
            <ac:spMk id="275" creationId="{00000000-0000-0000-0000-000000000000}"/>
          </ac:spMkLst>
        </pc:spChg>
        <pc:spChg chg="mod">
          <ac:chgData name="Gisela A." userId="e8800ee058f0b3c6" providerId="LiveId" clId="{559EA4C4-8F0E-4BA1-AE07-25A57F370766}" dt="2022-01-09T23:43:11.860" v="539" actId="20577"/>
          <ac:spMkLst>
            <pc:docMk/>
            <pc:sldMk cId="0" sldId="300"/>
            <ac:spMk id="276" creationId="{00000000-0000-0000-0000-000000000000}"/>
          </ac:spMkLst>
        </pc:spChg>
      </pc:sldChg>
      <pc:sldChg chg="del">
        <pc:chgData name="Gisela A." userId="e8800ee058f0b3c6" providerId="LiveId" clId="{559EA4C4-8F0E-4BA1-AE07-25A57F370766}" dt="2022-01-09T23:46:04.261" v="584" actId="47"/>
        <pc:sldMkLst>
          <pc:docMk/>
          <pc:sldMk cId="0" sldId="301"/>
        </pc:sldMkLst>
      </pc:sldChg>
      <pc:sldChg chg="del">
        <pc:chgData name="Gisela A." userId="e8800ee058f0b3c6" providerId="LiveId" clId="{559EA4C4-8F0E-4BA1-AE07-25A57F370766}" dt="2022-01-09T23:46:04.990" v="585" actId="47"/>
        <pc:sldMkLst>
          <pc:docMk/>
          <pc:sldMk cId="0" sldId="302"/>
        </pc:sldMkLst>
      </pc:sldChg>
      <pc:sldChg chg="del">
        <pc:chgData name="Gisela A." userId="e8800ee058f0b3c6" providerId="LiveId" clId="{559EA4C4-8F0E-4BA1-AE07-25A57F370766}" dt="2022-01-09T23:46:05.747" v="586" actId="47"/>
        <pc:sldMkLst>
          <pc:docMk/>
          <pc:sldMk cId="0" sldId="303"/>
        </pc:sldMkLst>
      </pc:sldChg>
      <pc:sldChg chg="modSp mod">
        <pc:chgData name="Gisela A." userId="e8800ee058f0b3c6" providerId="LiveId" clId="{559EA4C4-8F0E-4BA1-AE07-25A57F370766}" dt="2022-01-09T23:39:19.036" v="503" actId="207"/>
        <pc:sldMkLst>
          <pc:docMk/>
          <pc:sldMk cId="0" sldId="304"/>
        </pc:sldMkLst>
        <pc:spChg chg="mod">
          <ac:chgData name="Gisela A." userId="e8800ee058f0b3c6" providerId="LiveId" clId="{559EA4C4-8F0E-4BA1-AE07-25A57F370766}" dt="2022-01-09T23:39:19.036" v="503" actId="207"/>
          <ac:spMkLst>
            <pc:docMk/>
            <pc:sldMk cId="0" sldId="304"/>
            <ac:spMk id="278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09T23:35:32.115" v="464" actId="1076"/>
        <pc:sldMkLst>
          <pc:docMk/>
          <pc:sldMk cId="0" sldId="307"/>
        </pc:sldMkLst>
        <pc:spChg chg="mod">
          <ac:chgData name="Gisela A." userId="e8800ee058f0b3c6" providerId="LiveId" clId="{559EA4C4-8F0E-4BA1-AE07-25A57F370766}" dt="2022-01-09T23:35:32.115" v="464" actId="1076"/>
          <ac:spMkLst>
            <pc:docMk/>
            <pc:sldMk cId="0" sldId="307"/>
            <ac:spMk id="284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09T23:39:24.164" v="504" actId="207"/>
        <pc:sldMkLst>
          <pc:docMk/>
          <pc:sldMk cId="0" sldId="308"/>
        </pc:sldMkLst>
        <pc:spChg chg="mod">
          <ac:chgData name="Gisela A." userId="e8800ee058f0b3c6" providerId="LiveId" clId="{559EA4C4-8F0E-4BA1-AE07-25A57F370766}" dt="2022-01-09T23:39:24.164" v="504" actId="207"/>
          <ac:spMkLst>
            <pc:docMk/>
            <pc:sldMk cId="0" sldId="308"/>
            <ac:spMk id="285" creationId="{00000000-0000-0000-0000-000000000000}"/>
          </ac:spMkLst>
        </pc:spChg>
      </pc:sldChg>
      <pc:sldChg chg="modSp mod">
        <pc:chgData name="Gisela A." userId="e8800ee058f0b3c6" providerId="LiveId" clId="{559EA4C4-8F0E-4BA1-AE07-25A57F370766}" dt="2022-01-10T11:02:59.749" v="949" actId="2711"/>
        <pc:sldMkLst>
          <pc:docMk/>
          <pc:sldMk cId="0" sldId="311"/>
        </pc:sldMkLst>
        <pc:spChg chg="mod">
          <ac:chgData name="Gisela A." userId="e8800ee058f0b3c6" providerId="LiveId" clId="{559EA4C4-8F0E-4BA1-AE07-25A57F370766}" dt="2022-01-10T11:02:59.749" v="949" actId="2711"/>
          <ac:spMkLst>
            <pc:docMk/>
            <pc:sldMk cId="0" sldId="311"/>
            <ac:spMk id="3" creationId="{39C1F88A-97CA-45CC-AF21-D50B4A3C553C}"/>
          </ac:spMkLst>
        </pc:spChg>
      </pc:sldChg>
      <pc:sldChg chg="del">
        <pc:chgData name="Gisela A." userId="e8800ee058f0b3c6" providerId="LiveId" clId="{559EA4C4-8F0E-4BA1-AE07-25A57F370766}" dt="2022-01-10T10:56:52.573" v="587" actId="47"/>
        <pc:sldMkLst>
          <pc:docMk/>
          <pc:sldMk cId="0" sldId="312"/>
        </pc:sldMkLst>
      </pc:sldChg>
      <pc:sldChg chg="addSp delSp modSp add del mod">
        <pc:chgData name="Gisela A." userId="e8800ee058f0b3c6" providerId="LiveId" clId="{559EA4C4-8F0E-4BA1-AE07-25A57F370766}" dt="2022-01-10T11:04:29.718" v="1112" actId="20577"/>
        <pc:sldMkLst>
          <pc:docMk/>
          <pc:sldMk cId="0" sldId="313"/>
        </pc:sldMkLst>
        <pc:spChg chg="add mod">
          <ac:chgData name="Gisela A." userId="e8800ee058f0b3c6" providerId="LiveId" clId="{559EA4C4-8F0E-4BA1-AE07-25A57F370766}" dt="2022-01-10T11:04:29.718" v="1112" actId="20577"/>
          <ac:spMkLst>
            <pc:docMk/>
            <pc:sldMk cId="0" sldId="313"/>
            <ac:spMk id="4" creationId="{894757AB-EEAA-4680-8921-C7870ACFDBB0}"/>
          </ac:spMkLst>
        </pc:spChg>
        <pc:spChg chg="mod">
          <ac:chgData name="Gisela A." userId="e8800ee058f0b3c6" providerId="LiveId" clId="{559EA4C4-8F0E-4BA1-AE07-25A57F370766}" dt="2022-01-10T10:57:36.916" v="603" actId="20577"/>
          <ac:spMkLst>
            <pc:docMk/>
            <pc:sldMk cId="0" sldId="313"/>
            <ac:spMk id="290" creationId="{00000000-0000-0000-0000-000000000000}"/>
          </ac:spMkLst>
        </pc:spChg>
        <pc:spChg chg="del mod">
          <ac:chgData name="Gisela A." userId="e8800ee058f0b3c6" providerId="LiveId" clId="{559EA4C4-8F0E-4BA1-AE07-25A57F370766}" dt="2022-01-10T10:59:15.626" v="660" actId="478"/>
          <ac:spMkLst>
            <pc:docMk/>
            <pc:sldMk cId="0" sldId="313"/>
            <ac:spMk id="291" creationId="{00000000-0000-0000-0000-000000000000}"/>
          </ac:spMkLst>
        </pc:spChg>
      </pc:sldChg>
      <pc:sldChg chg="modSp add del mod">
        <pc:chgData name="Gisela A." userId="e8800ee058f0b3c6" providerId="LiveId" clId="{559EA4C4-8F0E-4BA1-AE07-25A57F370766}" dt="2022-01-09T23:38:28.580" v="493" actId="47"/>
        <pc:sldMkLst>
          <pc:docMk/>
          <pc:sldMk cId="0" sldId="315"/>
        </pc:sldMkLst>
        <pc:spChg chg="mod">
          <ac:chgData name="Gisela A." userId="e8800ee058f0b3c6" providerId="LiveId" clId="{559EA4C4-8F0E-4BA1-AE07-25A57F370766}" dt="2022-01-09T23:37:07.874" v="475" actId="14100"/>
          <ac:spMkLst>
            <pc:docMk/>
            <pc:sldMk cId="0" sldId="315"/>
            <ac:spMk id="244" creationId="{00000000-0000-0000-0000-000000000000}"/>
          </ac:spMkLst>
        </pc:spChg>
        <pc:spChg chg="mod">
          <ac:chgData name="Gisela A." userId="e8800ee058f0b3c6" providerId="LiveId" clId="{559EA4C4-8F0E-4BA1-AE07-25A57F370766}" dt="2022-01-09T23:37:12.152" v="477" actId="1076"/>
          <ac:spMkLst>
            <pc:docMk/>
            <pc:sldMk cId="0" sldId="315"/>
            <ac:spMk id="245" creationId="{00000000-0000-0000-0000-000000000000}"/>
          </ac:spMkLst>
        </pc:spChg>
      </pc:sldChg>
      <pc:sldChg chg="addSp modSp add mod">
        <pc:chgData name="Gisela A." userId="e8800ee058f0b3c6" providerId="LiveId" clId="{559EA4C4-8F0E-4BA1-AE07-25A57F370766}" dt="2022-01-10T10:58:43.086" v="618" actId="2085"/>
        <pc:sldMkLst>
          <pc:docMk/>
          <pc:sldMk cId="0" sldId="316"/>
        </pc:sldMkLst>
        <pc:spChg chg="add mod">
          <ac:chgData name="Gisela A." userId="e8800ee058f0b3c6" providerId="LiveId" clId="{559EA4C4-8F0E-4BA1-AE07-25A57F370766}" dt="2022-01-10T10:58:43.086" v="618" actId="2085"/>
          <ac:spMkLst>
            <pc:docMk/>
            <pc:sldMk cId="0" sldId="316"/>
            <ac:spMk id="3" creationId="{7F96AC92-08CA-440E-8DC0-DE1E54A74570}"/>
          </ac:spMkLst>
        </pc:spChg>
      </pc:sldChg>
      <pc:sldChg chg="modSp add mod">
        <pc:chgData name="Gisela A." userId="e8800ee058f0b3c6" providerId="LiveId" clId="{559EA4C4-8F0E-4BA1-AE07-25A57F370766}" dt="2022-01-09T23:33:08.492" v="449" actId="14100"/>
        <pc:sldMkLst>
          <pc:docMk/>
          <pc:sldMk cId="0" sldId="317"/>
        </pc:sldMkLst>
        <pc:picChg chg="mod">
          <ac:chgData name="Gisela A." userId="e8800ee058f0b3c6" providerId="LiveId" clId="{559EA4C4-8F0E-4BA1-AE07-25A57F370766}" dt="2022-01-09T23:33:08.492" v="449" actId="14100"/>
          <ac:picMkLst>
            <pc:docMk/>
            <pc:sldMk cId="0" sldId="317"/>
            <ac:picMk id="4" creationId="{96D60340-0AC3-4212-A52D-6937B48B2B98}"/>
          </ac:picMkLst>
        </pc:picChg>
      </pc:sldChg>
      <pc:sldChg chg="addSp modSp add mod">
        <pc:chgData name="Gisela A." userId="e8800ee058f0b3c6" providerId="LiveId" clId="{559EA4C4-8F0E-4BA1-AE07-25A57F370766}" dt="2022-01-09T23:32:45.842" v="444" actId="1076"/>
        <pc:sldMkLst>
          <pc:docMk/>
          <pc:sldMk cId="0" sldId="318"/>
        </pc:sldMkLst>
        <pc:spChg chg="mod">
          <ac:chgData name="Gisela A." userId="e8800ee058f0b3c6" providerId="LiveId" clId="{559EA4C4-8F0E-4BA1-AE07-25A57F370766}" dt="2022-01-09T23:18:27.825" v="9" actId="1076"/>
          <ac:spMkLst>
            <pc:docMk/>
            <pc:sldMk cId="0" sldId="318"/>
            <ac:spMk id="3" creationId="{0C907893-0CCD-4878-BB2F-C62B80E0D372}"/>
          </ac:spMkLst>
        </pc:spChg>
        <pc:spChg chg="add mod">
          <ac:chgData name="Gisela A." userId="e8800ee058f0b3c6" providerId="LiveId" clId="{559EA4C4-8F0E-4BA1-AE07-25A57F370766}" dt="2022-01-09T23:32:42.114" v="443" actId="14100"/>
          <ac:spMkLst>
            <pc:docMk/>
            <pc:sldMk cId="0" sldId="318"/>
            <ac:spMk id="4" creationId="{60C307A5-00C6-4BBA-9EEF-A491D16C81A2}"/>
          </ac:spMkLst>
        </pc:spChg>
        <pc:spChg chg="add mod">
          <ac:chgData name="Gisela A." userId="e8800ee058f0b3c6" providerId="LiveId" clId="{559EA4C4-8F0E-4BA1-AE07-25A57F370766}" dt="2022-01-09T23:32:45.842" v="444" actId="1076"/>
          <ac:spMkLst>
            <pc:docMk/>
            <pc:sldMk cId="0" sldId="318"/>
            <ac:spMk id="5" creationId="{E4FC5CB7-7982-488C-BA18-C9C6D3BD3651}"/>
          </ac:spMkLst>
        </pc:spChg>
      </pc:sldChg>
      <pc:sldChg chg="add">
        <pc:chgData name="Gisela A." userId="e8800ee058f0b3c6" providerId="LiveId" clId="{559EA4C4-8F0E-4BA1-AE07-25A57F370766}" dt="2022-01-09T23:34:22.140" v="454"/>
        <pc:sldMkLst>
          <pc:docMk/>
          <pc:sldMk cId="2390583593" sldId="319"/>
        </pc:sldMkLst>
      </pc:sldChg>
      <pc:sldChg chg="addSp delSp modSp add del mod">
        <pc:chgData name="Gisela A." userId="e8800ee058f0b3c6" providerId="LiveId" clId="{559EA4C4-8F0E-4BA1-AE07-25A57F370766}" dt="2022-01-09T23:37:32.189" v="483" actId="47"/>
        <pc:sldMkLst>
          <pc:docMk/>
          <pc:sldMk cId="44418450" sldId="320"/>
        </pc:sldMkLst>
        <pc:spChg chg="add mod">
          <ac:chgData name="Gisela A." userId="e8800ee058f0b3c6" providerId="LiveId" clId="{559EA4C4-8F0E-4BA1-AE07-25A57F370766}" dt="2022-01-09T23:37:29.654" v="482"/>
          <ac:spMkLst>
            <pc:docMk/>
            <pc:sldMk cId="44418450" sldId="320"/>
            <ac:spMk id="4" creationId="{B349DED9-9AA1-4386-8D9F-8866CB2207DF}"/>
          </ac:spMkLst>
        </pc:spChg>
        <pc:spChg chg="mod">
          <ac:chgData name="Gisela A." userId="e8800ee058f0b3c6" providerId="LiveId" clId="{559EA4C4-8F0E-4BA1-AE07-25A57F370766}" dt="2022-01-09T23:37:19.991" v="480" actId="20577"/>
          <ac:spMkLst>
            <pc:docMk/>
            <pc:sldMk cId="44418450" sldId="320"/>
            <ac:spMk id="241" creationId="{00000000-0000-0000-0000-000000000000}"/>
          </ac:spMkLst>
        </pc:spChg>
        <pc:spChg chg="del">
          <ac:chgData name="Gisela A." userId="e8800ee058f0b3c6" providerId="LiveId" clId="{559EA4C4-8F0E-4BA1-AE07-25A57F370766}" dt="2022-01-09T23:37:28.219" v="481" actId="478"/>
          <ac:spMkLst>
            <pc:docMk/>
            <pc:sldMk cId="44418450" sldId="320"/>
            <ac:spMk id="242" creationId="{00000000-0000-0000-0000-000000000000}"/>
          </ac:spMkLst>
        </pc:spChg>
      </pc:sldChg>
      <pc:sldChg chg="add del">
        <pc:chgData name="Gisela A." userId="e8800ee058f0b3c6" providerId="LiveId" clId="{559EA4C4-8F0E-4BA1-AE07-25A57F370766}" dt="2022-01-09T23:37:40.508" v="485" actId="47"/>
        <pc:sldMkLst>
          <pc:docMk/>
          <pc:sldMk cId="509326367" sldId="320"/>
        </pc:sldMkLst>
      </pc:sldChg>
      <pc:sldChg chg="addSp delSp modSp new mod">
        <pc:chgData name="Gisela A." userId="e8800ee058f0b3c6" providerId="LiveId" clId="{559EA4C4-8F0E-4BA1-AE07-25A57F370766}" dt="2022-01-09T23:38:26.490" v="492" actId="27636"/>
        <pc:sldMkLst>
          <pc:docMk/>
          <pc:sldMk cId="2647773760" sldId="320"/>
        </pc:sldMkLst>
        <pc:spChg chg="del">
          <ac:chgData name="Gisela A." userId="e8800ee058f0b3c6" providerId="LiveId" clId="{559EA4C4-8F0E-4BA1-AE07-25A57F370766}" dt="2022-01-09T23:38:21.244" v="490"/>
          <ac:spMkLst>
            <pc:docMk/>
            <pc:sldMk cId="2647773760" sldId="320"/>
            <ac:spMk id="2" creationId="{07550C99-C6D3-4926-A5B8-AA57EF44A57F}"/>
          </ac:spMkLst>
        </pc:spChg>
        <pc:spChg chg="del">
          <ac:chgData name="Gisela A." userId="e8800ee058f0b3c6" providerId="LiveId" clId="{559EA4C4-8F0E-4BA1-AE07-25A57F370766}" dt="2022-01-09T23:38:26.464" v="491"/>
          <ac:spMkLst>
            <pc:docMk/>
            <pc:sldMk cId="2647773760" sldId="320"/>
            <ac:spMk id="3" creationId="{7B115896-FDB2-4E6A-855E-E41B4AD3BD02}"/>
          </ac:spMkLst>
        </pc:spChg>
        <pc:spChg chg="add mod">
          <ac:chgData name="Gisela A." userId="e8800ee058f0b3c6" providerId="LiveId" clId="{559EA4C4-8F0E-4BA1-AE07-25A57F370766}" dt="2022-01-09T23:38:21.244" v="490"/>
          <ac:spMkLst>
            <pc:docMk/>
            <pc:sldMk cId="2647773760" sldId="320"/>
            <ac:spMk id="4" creationId="{58BA5E1A-A31C-4366-8310-FFBB2822C893}"/>
          </ac:spMkLst>
        </pc:spChg>
        <pc:spChg chg="add mod">
          <ac:chgData name="Gisela A." userId="e8800ee058f0b3c6" providerId="LiveId" clId="{559EA4C4-8F0E-4BA1-AE07-25A57F370766}" dt="2022-01-09T23:38:26.490" v="492" actId="27636"/>
          <ac:spMkLst>
            <pc:docMk/>
            <pc:sldMk cId="2647773760" sldId="320"/>
            <ac:spMk id="5" creationId="{AF765313-F40E-47B9-9152-C3B25DBDAE77}"/>
          </ac:spMkLst>
        </pc:spChg>
      </pc:sldChg>
      <pc:sldChg chg="modSp new del mod">
        <pc:chgData name="Gisela A." userId="e8800ee058f0b3c6" providerId="LiveId" clId="{559EA4C4-8F0E-4BA1-AE07-25A57F370766}" dt="2022-01-09T23:38:03.422" v="488" actId="47"/>
        <pc:sldMkLst>
          <pc:docMk/>
          <pc:sldMk cId="3863453069" sldId="320"/>
        </pc:sldMkLst>
        <pc:spChg chg="mod">
          <ac:chgData name="Gisela A." userId="e8800ee058f0b3c6" providerId="LiveId" clId="{559EA4C4-8F0E-4BA1-AE07-25A57F370766}" dt="2022-01-09T23:38:01.502" v="487" actId="1076"/>
          <ac:spMkLst>
            <pc:docMk/>
            <pc:sldMk cId="3863453069" sldId="320"/>
            <ac:spMk id="2" creationId="{9D34C446-BC90-4438-8FB0-CF251AA22139}"/>
          </ac:spMkLst>
        </pc:spChg>
      </pc:sldChg>
      <pc:sldChg chg="addSp delSp modSp add mod">
        <pc:chgData name="Gisela A." userId="e8800ee058f0b3c6" providerId="LiveId" clId="{559EA4C4-8F0E-4BA1-AE07-25A57F370766}" dt="2022-01-09T23:44:37.258" v="560" actId="208"/>
        <pc:sldMkLst>
          <pc:docMk/>
          <pc:sldMk cId="0" sldId="321"/>
        </pc:sldMkLst>
        <pc:spChg chg="add mod">
          <ac:chgData name="Gisela A." userId="e8800ee058f0b3c6" providerId="LiveId" clId="{559EA4C4-8F0E-4BA1-AE07-25A57F370766}" dt="2022-01-09T23:44:37.258" v="560" actId="208"/>
          <ac:spMkLst>
            <pc:docMk/>
            <pc:sldMk cId="0" sldId="321"/>
            <ac:spMk id="2" creationId="{1D499F36-72D5-4006-BDD5-5EE295451B9C}"/>
          </ac:spMkLst>
        </pc:spChg>
        <pc:spChg chg="del">
          <ac:chgData name="Gisela A." userId="e8800ee058f0b3c6" providerId="LiveId" clId="{559EA4C4-8F0E-4BA1-AE07-25A57F370766}" dt="2022-01-09T23:43:41.827" v="541" actId="478"/>
          <ac:spMkLst>
            <pc:docMk/>
            <pc:sldMk cId="0" sldId="321"/>
            <ac:spMk id="3" creationId="{E790A765-ED09-48B7-ABC5-75EE87A6446E}"/>
          </ac:spMkLst>
        </pc:spChg>
        <pc:spChg chg="del mod">
          <ac:chgData name="Gisela A." userId="e8800ee058f0b3c6" providerId="LiveId" clId="{559EA4C4-8F0E-4BA1-AE07-25A57F370766}" dt="2022-01-09T23:43:56.996" v="547" actId="478"/>
          <ac:spMkLst>
            <pc:docMk/>
            <pc:sldMk cId="0" sldId="321"/>
            <ac:spMk id="6" creationId="{5AAD543D-E089-42B1-A34C-3FE1E30BCA1E}"/>
          </ac:spMkLst>
        </pc:spChg>
        <pc:spChg chg="add mod">
          <ac:chgData name="Gisela A." userId="e8800ee058f0b3c6" providerId="LiveId" clId="{559EA4C4-8F0E-4BA1-AE07-25A57F370766}" dt="2022-01-09T23:43:44.951" v="545" actId="20577"/>
          <ac:spMkLst>
            <pc:docMk/>
            <pc:sldMk cId="0" sldId="321"/>
            <ac:spMk id="7" creationId="{8DC83F66-D202-4BF4-AE83-4AD3D43C80C9}"/>
          </ac:spMkLst>
        </pc:spChg>
        <pc:picChg chg="mod">
          <ac:chgData name="Gisela A." userId="e8800ee058f0b3c6" providerId="LiveId" clId="{559EA4C4-8F0E-4BA1-AE07-25A57F370766}" dt="2022-01-09T23:44:09.100" v="553" actId="14100"/>
          <ac:picMkLst>
            <pc:docMk/>
            <pc:sldMk cId="0" sldId="321"/>
            <ac:picMk id="5" creationId="{CB411EA4-C269-4C61-88E0-FA6F266FB41C}"/>
          </ac:picMkLst>
        </pc:picChg>
      </pc:sldChg>
      <pc:sldChg chg="new del">
        <pc:chgData name="Gisela A." userId="e8800ee058f0b3c6" providerId="LiveId" clId="{559EA4C4-8F0E-4BA1-AE07-25A57F370766}" dt="2022-01-09T23:39:57.079" v="506" actId="47"/>
        <pc:sldMkLst>
          <pc:docMk/>
          <pc:sldMk cId="2092253701" sldId="321"/>
        </pc:sldMkLst>
      </pc:sldChg>
      <pc:sldChg chg="addSp delSp modSp add mod">
        <pc:chgData name="Gisela A." userId="e8800ee058f0b3c6" providerId="LiveId" clId="{559EA4C4-8F0E-4BA1-AE07-25A57F370766}" dt="2022-01-09T23:45:57.904" v="583" actId="14100"/>
        <pc:sldMkLst>
          <pc:docMk/>
          <pc:sldMk cId="0" sldId="322"/>
        </pc:sldMkLst>
        <pc:spChg chg="del">
          <ac:chgData name="Gisela A." userId="e8800ee058f0b3c6" providerId="LiveId" clId="{559EA4C4-8F0E-4BA1-AE07-25A57F370766}" dt="2022-01-09T23:45:52.790" v="582" actId="478"/>
          <ac:spMkLst>
            <pc:docMk/>
            <pc:sldMk cId="0" sldId="322"/>
            <ac:spMk id="4" creationId="{9388F483-C8DF-44F0-8CFD-0879D0582C93}"/>
          </ac:spMkLst>
        </pc:spChg>
        <pc:spChg chg="add mod">
          <ac:chgData name="Gisela A." userId="e8800ee058f0b3c6" providerId="LiveId" clId="{559EA4C4-8F0E-4BA1-AE07-25A57F370766}" dt="2022-01-09T23:44:56.301" v="565" actId="20577"/>
          <ac:spMkLst>
            <pc:docMk/>
            <pc:sldMk cId="0" sldId="322"/>
            <ac:spMk id="5" creationId="{7DE096B8-7CAE-4D0D-B11E-C42D459BEF46}"/>
          </ac:spMkLst>
        </pc:spChg>
        <pc:spChg chg="del">
          <ac:chgData name="Gisela A." userId="e8800ee058f0b3c6" providerId="LiveId" clId="{559EA4C4-8F0E-4BA1-AE07-25A57F370766}" dt="2022-01-09T23:44:53.749" v="561" actId="478"/>
          <ac:spMkLst>
            <pc:docMk/>
            <pc:sldMk cId="0" sldId="322"/>
            <ac:spMk id="6" creationId="{B230ABC6-FF5E-4F12-A964-BA265EACFD6F}"/>
          </ac:spMkLst>
        </pc:spChg>
        <pc:spChg chg="add mod">
          <ac:chgData name="Gisela A." userId="e8800ee058f0b3c6" providerId="LiveId" clId="{559EA4C4-8F0E-4BA1-AE07-25A57F370766}" dt="2022-01-09T23:45:43.475" v="581" actId="14100"/>
          <ac:spMkLst>
            <pc:docMk/>
            <pc:sldMk cId="0" sldId="322"/>
            <ac:spMk id="7" creationId="{F5B17528-DA6F-4A51-8431-2E3F67F9C590}"/>
          </ac:spMkLst>
        </pc:spChg>
        <pc:picChg chg="mod">
          <ac:chgData name="Gisela A." userId="e8800ee058f0b3c6" providerId="LiveId" clId="{559EA4C4-8F0E-4BA1-AE07-25A57F370766}" dt="2022-01-09T23:45:57.904" v="583" actId="14100"/>
          <ac:picMkLst>
            <pc:docMk/>
            <pc:sldMk cId="0" sldId="322"/>
            <ac:picMk id="3" creationId="{DC2B7BF3-BE81-41A0-8EA9-9DED87114FF3}"/>
          </ac:picMkLst>
        </pc:picChg>
      </pc:sldChg>
      <pc:sldChg chg="add">
        <pc:chgData name="Gisela A." userId="e8800ee058f0b3c6" providerId="LiveId" clId="{559EA4C4-8F0E-4BA1-AE07-25A57F370766}" dt="2022-01-09T23:43:19.905" v="540"/>
        <pc:sldMkLst>
          <pc:docMk/>
          <pc:sldMk cId="0" sldId="323"/>
        </pc:sldMkLst>
      </pc:sldChg>
      <pc:sldMasterChg chg="add del addSldLayout delSldLayout">
        <pc:chgData name="Gisela A." userId="e8800ee058f0b3c6" providerId="LiveId" clId="{559EA4C4-8F0E-4BA1-AE07-25A57F370766}" dt="2022-01-10T10:57:13.377" v="589" actId="47"/>
        <pc:sldMasterMkLst>
          <pc:docMk/>
          <pc:sldMasterMk cId="0" sldId="2147483700"/>
        </pc:sldMasterMkLst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01"/>
          </pc:sldLayoutMkLst>
        </pc:sldLayoutChg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02"/>
          </pc:sldLayoutMkLst>
        </pc:sldLayoutChg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03"/>
          </pc:sldLayoutMkLst>
        </pc:sldLayoutChg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04"/>
          </pc:sldLayoutMkLst>
        </pc:sldLayoutChg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05"/>
          </pc:sldLayoutMkLst>
        </pc:sldLayoutChg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06"/>
          </pc:sldLayoutMkLst>
        </pc:sldLayoutChg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07"/>
          </pc:sldLayoutMkLst>
        </pc:sldLayoutChg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08"/>
          </pc:sldLayoutMkLst>
        </pc:sldLayoutChg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09"/>
          </pc:sldLayoutMkLst>
        </pc:sldLayoutChg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10"/>
          </pc:sldLayoutMkLst>
        </pc:sldLayoutChg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11"/>
          </pc:sldLayoutMkLst>
        </pc:sldLayoutChg>
        <pc:sldLayoutChg chg="add del">
          <pc:chgData name="Gisela A." userId="e8800ee058f0b3c6" providerId="LiveId" clId="{559EA4C4-8F0E-4BA1-AE07-25A57F370766}" dt="2022-01-10T10:57:13.377" v="589" actId="47"/>
          <pc:sldLayoutMkLst>
            <pc:docMk/>
            <pc:sldMasterMk cId="0" sldId="2147483700"/>
            <pc:sldLayoutMk cId="0" sldId="214748371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CD2B2-EB2A-4250-9A55-AF0B4E7D096C}" type="datetimeFigureOut">
              <a:rPr lang="pt-PT" smtClean="0"/>
              <a:t>10/01/2022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A4C48-910F-488E-9C87-15D00626227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800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A4C48-910F-488E-9C87-15D00626227C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156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08C3-0E08-487E-897C-8897C506CB5A}" type="datetimeFigureOut">
              <a:rPr lang="pt-PT" smtClean="0"/>
              <a:t>10/01/2022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A54D-87EC-4213-8926-3075A159105E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55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Rectangle 8" hidden="1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Straight Connector 9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350"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6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Rectangle 7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Clique para editar o estilo de título do Modelo Global</a:t>
            </a:r>
            <a:endParaRPr lang="en-US" sz="8000" b="0" strike="noStrike" spc="-1">
              <a:solidFill>
                <a:srgbClr val="000000"/>
              </a:solidFill>
              <a:latin typeface="Akaash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BDA0EA3-4086-4107-8665-34035CF50635}" type="datetime">
              <a:rPr lang="pt-PT" sz="900" b="0" strike="noStrike" spc="-1">
                <a:solidFill>
                  <a:srgbClr val="FFFFFF"/>
                </a:solidFill>
                <a:latin typeface="Corbel"/>
              </a:rPr>
              <a:t>10/01/2022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C009741-FBEF-4673-B87E-7135BD7913B8}" type="slidenum">
              <a:rPr lang="pt-PT" sz="1050" b="0" strike="noStrike" spc="-1">
                <a:solidFill>
                  <a:srgbClr val="FFFFFF"/>
                </a:solidFill>
                <a:latin typeface="Corbel"/>
              </a:rPr>
              <a:t>‹nº›</a:t>
            </a:fld>
            <a:endParaRPr lang="en-GB" sz="1050" b="0" strike="noStrike" spc="-1">
              <a:latin typeface="Times New Roman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350"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orbe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orbe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orbe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1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Rectangle 8" hidden="1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Straight Connector 9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350"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Rectangle 6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Rectangle 7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Clique para editar o estilo de título do Modelo Global</a:t>
            </a:r>
            <a:endParaRPr lang="en-US" sz="8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pt-PT" sz="2400" b="0" strike="noStrike" cap="all" spc="199">
                <a:solidFill>
                  <a:srgbClr val="696464"/>
                </a:solidFill>
                <a:latin typeface="Corbel"/>
              </a:rPr>
              <a:t>Clique para editar os estilos do texto de Modelo Global</a:t>
            </a:r>
            <a:endParaRPr lang="en-US" sz="24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097B4DF-A346-4F7C-BFB0-45BC90DF5D76}" type="datetime">
              <a:rPr lang="pt-PT" sz="900" b="0" strike="noStrike" spc="-1">
                <a:solidFill>
                  <a:srgbClr val="FFFFFF"/>
                </a:solidFill>
                <a:latin typeface="Corbel"/>
              </a:rPr>
              <a:t>10/01/2022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4C26A59-5960-4EE7-8AF6-1378C6A80CA5}" type="slidenum">
              <a:rPr lang="pt-PT" sz="1050" b="0" strike="noStrike" spc="-1">
                <a:solidFill>
                  <a:srgbClr val="FFFFFF"/>
                </a:solidFill>
                <a:latin typeface="Corbel"/>
              </a:rPr>
              <a:t>‹nº›</a:t>
            </a:fld>
            <a:endParaRPr lang="en-GB" sz="1050" b="0" strike="noStrike" spc="-1">
              <a:latin typeface="Times New Roman"/>
            </a:endParaRPr>
          </a:p>
        </p:txBody>
      </p:sp>
      <p:sp>
        <p:nvSpPr>
          <p:cNvPr id="57" name="Straight Connector 8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350"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Rectangle 8" hidden="1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Straight Connector 9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350"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Rectangl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Rectangl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PlaceHolder 1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1B277D7-B6EC-42FD-AA51-DE233919C1AE}" type="datetime">
              <a:rPr lang="pt-PT" sz="900" b="0" strike="noStrike" spc="-1">
                <a:solidFill>
                  <a:srgbClr val="FFFFFF"/>
                </a:solidFill>
                <a:latin typeface="Corbel"/>
              </a:rPr>
              <a:t>10/01/2022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B62A183-BCAB-49DA-AA35-A00BF1CAAC42}" type="slidenum">
              <a:rPr lang="pt-PT" sz="1050" b="0" strike="noStrike" spc="-1">
                <a:solidFill>
                  <a:srgbClr val="FFFFFF"/>
                </a:solidFill>
                <a:latin typeface="Corbel"/>
              </a:rPr>
              <a:t>‹nº›</a:t>
            </a:fld>
            <a:endParaRPr lang="en-GB" sz="1050" b="0" strike="noStrike" spc="-1">
              <a:latin typeface="Times New Roman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orbel"/>
              </a:rPr>
              <a:t>Click to edit the title text format</a:t>
            </a: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orbe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orbe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orbe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Rectangle 8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Straight Connector 9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350"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</a:rPr>
              <a:t>Clique para editar o estilo de título do Modelo Global</a:t>
            </a:r>
            <a:endParaRPr lang="en-US" sz="4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DBF6B26-04A8-4435-927A-2C28043AD4F9}" type="datetime">
              <a:rPr lang="pt-PT" sz="900" b="0" strike="noStrike" spc="-1">
                <a:solidFill>
                  <a:srgbClr val="FFFFFF"/>
                </a:solidFill>
                <a:latin typeface="Corbel"/>
              </a:rPr>
              <a:t>10/01/2022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F0B33F3-E364-405D-99F6-5A9862E7FD46}" type="slidenum">
              <a:rPr lang="pt-PT" sz="1050" b="0" strike="noStrike" spc="-1">
                <a:solidFill>
                  <a:srgbClr val="FFFFFF"/>
                </a:solidFill>
                <a:latin typeface="Corbel"/>
              </a:rPr>
              <a:t>‹nº›</a:t>
            </a:fld>
            <a:endParaRPr lang="en-GB" sz="1050" b="0" strike="noStrike" spc="-1">
              <a:latin typeface="Times New Roman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orbe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orbe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orbe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Rectangle 8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Straight Connector 9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350"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</a:rPr>
              <a:t>Clique para editar o estilo de título do Modelo Global</a:t>
            </a:r>
            <a:endParaRPr lang="en-US" sz="4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D34817"/>
              </a:buClr>
              <a:buFont typeface="Calibri"/>
              <a:buChar char=" "/>
            </a:pPr>
            <a:r>
              <a:rPr lang="pt-PT" sz="2000" b="0" strike="noStrike" spc="-1">
                <a:solidFill>
                  <a:srgbClr val="404040"/>
                </a:solidFill>
                <a:latin typeface="Corbel"/>
              </a:rPr>
              <a:t>Clique para editar os estilos do texto de Modelo Global</a:t>
            </a:r>
            <a:endParaRPr lang="en-US" sz="2000" b="0" strike="noStrike" spc="-1">
              <a:solidFill>
                <a:srgbClr val="404040"/>
              </a:solidFill>
              <a:latin typeface="Corbel"/>
            </a:endParaRPr>
          </a:p>
          <a:p>
            <a:pPr marL="384120" lvl="1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D34817"/>
              </a:buClr>
              <a:buFont typeface="Calibri"/>
              <a:buChar char="◦"/>
            </a:pPr>
            <a:r>
              <a:rPr lang="pt-PT" sz="1800" b="0" strike="noStrike" spc="-1">
                <a:solidFill>
                  <a:srgbClr val="404040"/>
                </a:solidFill>
                <a:latin typeface="Corbel"/>
              </a:rPr>
              <a:t>Segundo nível</a:t>
            </a:r>
            <a:endParaRPr lang="en-US" sz="1800" b="0" strike="noStrike" spc="-1">
              <a:solidFill>
                <a:srgbClr val="404040"/>
              </a:solidFill>
              <a:latin typeface="Corbel"/>
            </a:endParaRPr>
          </a:p>
          <a:p>
            <a:pPr marL="567000" lvl="2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D34817"/>
              </a:buClr>
              <a:buFont typeface="Calibri"/>
              <a:buChar char="◦"/>
            </a:pPr>
            <a:r>
              <a:rPr lang="pt-PT" sz="1400" b="0" strike="noStrike" spc="-1">
                <a:solidFill>
                  <a:srgbClr val="404040"/>
                </a:solidFill>
                <a:latin typeface="Corbel"/>
              </a:rPr>
              <a:t>Terceiro nível</a:t>
            </a:r>
            <a:endParaRPr lang="en-US" sz="1400" b="0" strike="noStrike" spc="-1">
              <a:solidFill>
                <a:srgbClr val="404040"/>
              </a:solidFill>
              <a:latin typeface="Corbel"/>
            </a:endParaRPr>
          </a:p>
          <a:p>
            <a:pPr marL="749880" lvl="3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D34817"/>
              </a:buClr>
              <a:buFont typeface="Calibri"/>
              <a:buChar char="◦"/>
            </a:pPr>
            <a:r>
              <a:rPr lang="pt-PT" sz="1400" b="0" strike="noStrike" spc="-1">
                <a:solidFill>
                  <a:srgbClr val="404040"/>
                </a:solidFill>
                <a:latin typeface="Corbel"/>
              </a:rPr>
              <a:t>Quarto nível</a:t>
            </a:r>
            <a:endParaRPr lang="en-US" sz="1400" b="0" strike="noStrike" spc="-1">
              <a:solidFill>
                <a:srgbClr val="404040"/>
              </a:solidFill>
              <a:latin typeface="Corbel"/>
            </a:endParaRPr>
          </a:p>
          <a:p>
            <a:pPr marL="932760" lvl="4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D34817"/>
              </a:buClr>
              <a:buFont typeface="Calibri"/>
              <a:buChar char="◦"/>
            </a:pPr>
            <a:r>
              <a:rPr lang="pt-PT" sz="1400" b="0" strike="noStrike" spc="-1">
                <a:solidFill>
                  <a:srgbClr val="404040"/>
                </a:solidFill>
                <a:latin typeface="Corbel"/>
              </a:rPr>
              <a:t>Quinto nível</a:t>
            </a:r>
            <a:endParaRPr lang="en-US" sz="1400" b="0" strike="noStrike" spc="-1">
              <a:solidFill>
                <a:srgbClr val="404040"/>
              </a:solidFill>
              <a:latin typeface="Corbe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B09CE98-6842-4BDF-9257-55E7CF4838FC}" type="datetime">
              <a:rPr lang="pt-PT" sz="900" b="0" strike="noStrike" spc="-1">
                <a:solidFill>
                  <a:srgbClr val="FFFFFF"/>
                </a:solidFill>
                <a:latin typeface="Corbel"/>
              </a:rPr>
              <a:t>10/01/2022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68D6DD1-58DE-44F9-8355-9F1675B1BC69}" type="slidenum">
              <a:rPr lang="pt-PT" sz="1050" b="0" strike="noStrike" spc="-1">
                <a:solidFill>
                  <a:srgbClr val="FFFFFF"/>
                </a:solidFill>
                <a:latin typeface="Corbel"/>
              </a:rPr>
              <a:t>‹nº›</a:t>
            </a:fld>
            <a:endParaRPr lang="en-GB" sz="105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aixaDeTexto 3"/>
          <p:cNvSpPr/>
          <p:nvPr/>
        </p:nvSpPr>
        <p:spPr>
          <a:xfrm>
            <a:off x="-24020" y="2327000"/>
            <a:ext cx="1219176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6000" b="1" strike="noStrike" spc="-1" dirty="0">
                <a:solidFill>
                  <a:srgbClr val="000000"/>
                </a:solidFill>
                <a:latin typeface="Corbel"/>
              </a:rPr>
              <a:t>PROJECT</a:t>
            </a:r>
            <a:endParaRPr lang="en-GB" sz="6000" b="0" strike="noStrike" spc="-1" dirty="0">
              <a:latin typeface="Arial"/>
            </a:endParaRPr>
          </a:p>
        </p:txBody>
      </p:sp>
      <p:sp>
        <p:nvSpPr>
          <p:cNvPr id="231" name="CaixaDeTexto 6"/>
          <p:cNvSpPr/>
          <p:nvPr/>
        </p:nvSpPr>
        <p:spPr>
          <a:xfrm>
            <a:off x="4713840" y="3177700"/>
            <a:ext cx="255240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2400" b="0" i="1" strike="noStrike" spc="-1" dirty="0">
                <a:solidFill>
                  <a:srgbClr val="808080"/>
                </a:solidFill>
                <a:latin typeface="Corbel"/>
              </a:rPr>
              <a:t>Sprint </a:t>
            </a:r>
            <a:r>
              <a:rPr lang="pt-PT" sz="2400" b="0" i="1" strike="noStrike" spc="-1" dirty="0" err="1">
                <a:solidFill>
                  <a:srgbClr val="808080"/>
                </a:solidFill>
                <a:latin typeface="Corbel"/>
              </a:rPr>
              <a:t>Review</a:t>
            </a:r>
            <a:endParaRPr lang="en-GB" sz="2400" b="0" strike="noStrike" spc="-1" dirty="0">
              <a:latin typeface="Arial"/>
            </a:endParaRPr>
          </a:p>
        </p:txBody>
      </p:sp>
      <p:sp>
        <p:nvSpPr>
          <p:cNvPr id="232" name="CaixaDeTexto 7"/>
          <p:cNvSpPr/>
          <p:nvPr/>
        </p:nvSpPr>
        <p:spPr>
          <a:xfrm>
            <a:off x="8316000" y="4392000"/>
            <a:ext cx="2895480" cy="218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</a:rPr>
              <a:t>1170053 – Pedro Diniz</a:t>
            </a:r>
            <a:endParaRPr lang="en-GB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</a:rPr>
              <a:t>1211757 – Daniel Torres</a:t>
            </a:r>
            <a:endParaRPr lang="en-GB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</a:rPr>
              <a:t>1211759 – Diogo Veloso</a:t>
            </a:r>
            <a:endParaRPr lang="en-GB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</a:rPr>
              <a:t>1211765 – Gisela Araújo</a:t>
            </a:r>
            <a:endParaRPr lang="en-GB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</a:rPr>
              <a:t>1211779 – Márcio Carvalheiro</a:t>
            </a:r>
            <a:endParaRPr lang="en-GB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</a:rPr>
              <a:t>1211785 – Maurício Barros</a:t>
            </a:r>
            <a:endParaRPr lang="en-GB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</a:rPr>
              <a:t>1211788 – Patrick Rodrigues</a:t>
            </a:r>
            <a:endParaRPr lang="en-GB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</a:rPr>
              <a:t>1211797 – Tânia Mota</a:t>
            </a:r>
            <a:endParaRPr lang="en-GB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</a:rPr>
              <a:t>1211799 – Tiago Machado</a:t>
            </a:r>
            <a:endParaRPr lang="en-GB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</a:rPr>
              <a:t>1211801 – Valter Sousa</a:t>
            </a:r>
            <a:endParaRPr lang="en-GB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200" b="0" strike="noStrike" spc="-1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6221015-B450-44C4-98ED-101F8FEB8DE3}"/>
              </a:ext>
            </a:extLst>
          </p:cNvPr>
          <p:cNvSpPr/>
          <p:nvPr/>
        </p:nvSpPr>
        <p:spPr>
          <a:xfrm>
            <a:off x="148580" y="472680"/>
            <a:ext cx="11846560" cy="19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3" name="CaixaDeTexto 9"/>
          <p:cNvSpPr/>
          <p:nvPr/>
        </p:nvSpPr>
        <p:spPr>
          <a:xfrm>
            <a:off x="5069220" y="3882240"/>
            <a:ext cx="20052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b="1" strike="noStrike" spc="-1" dirty="0">
                <a:solidFill>
                  <a:srgbClr val="000000"/>
                </a:solidFill>
                <a:latin typeface="Corbel"/>
              </a:rPr>
              <a:t>Turma B - Grupo 5</a:t>
            </a:r>
            <a:endParaRPr lang="en-GB" sz="1800" b="0" strike="noStrike" spc="-1" dirty="0">
              <a:latin typeface="Arial"/>
            </a:endParaRPr>
          </a:p>
        </p:txBody>
      </p:sp>
      <p:pic>
        <p:nvPicPr>
          <p:cNvPr id="234" name="Imagem 11"/>
          <p:cNvPicPr/>
          <p:nvPr/>
        </p:nvPicPr>
        <p:blipFill>
          <a:blip r:embed="rId2"/>
          <a:stretch/>
        </p:blipFill>
        <p:spPr>
          <a:xfrm>
            <a:off x="8960400" y="555840"/>
            <a:ext cx="2576880" cy="1015200"/>
          </a:xfrm>
          <a:prstGeom prst="rect">
            <a:avLst/>
          </a:prstGeom>
          <a:ln w="0">
            <a:noFill/>
          </a:ln>
        </p:spPr>
      </p:pic>
      <p:pic>
        <p:nvPicPr>
          <p:cNvPr id="229" name="Imagem 4"/>
          <p:cNvPicPr/>
          <p:nvPr/>
        </p:nvPicPr>
        <p:blipFill>
          <a:blip r:embed="rId3"/>
          <a:stretch/>
        </p:blipFill>
        <p:spPr>
          <a:xfrm>
            <a:off x="4357540" y="531000"/>
            <a:ext cx="3428640" cy="1224360"/>
          </a:xfrm>
          <a:prstGeom prst="rect">
            <a:avLst/>
          </a:prstGeom>
          <a:ln w="0">
            <a:noFill/>
          </a:ln>
        </p:spPr>
      </p:pic>
      <p:pic>
        <p:nvPicPr>
          <p:cNvPr id="230" name="Imagem 5"/>
          <p:cNvPicPr/>
          <p:nvPr/>
        </p:nvPicPr>
        <p:blipFill>
          <a:blip r:embed="rId4"/>
          <a:stretch/>
        </p:blipFill>
        <p:spPr>
          <a:xfrm>
            <a:off x="654120" y="220680"/>
            <a:ext cx="2917440" cy="1534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EDBD9FA-6D81-491B-A7A6-2A548757513C}"/>
              </a:ext>
            </a:extLst>
          </p:cNvPr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Unit Tests JUnit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0D7C5CC-F1E6-4B41-AEED-2F94FCFA7678}"/>
              </a:ext>
            </a:extLst>
          </p:cNvPr>
          <p:cNvSpPr txBox="1"/>
          <p:nvPr/>
        </p:nvSpPr>
        <p:spPr>
          <a:xfrm>
            <a:off x="1066980" y="3565801"/>
            <a:ext cx="10058040" cy="24205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50000"/>
              </a:lnSpc>
            </a:pPr>
            <a:endParaRPr lang="pt-PT" sz="2000" b="1" dirty="0"/>
          </a:p>
          <a:p>
            <a:pPr>
              <a:lnSpc>
                <a:spcPct val="150000"/>
              </a:lnSpc>
            </a:pPr>
            <a:r>
              <a:rPr lang="pt-PT" sz="2000" b="1" dirty="0"/>
              <a:t>As validações dos atributos foram feitas nas suas próprias classes: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UserNameTest</a:t>
            </a:r>
            <a:r>
              <a:rPr lang="pt-PT" sz="20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EmailTest</a:t>
            </a:r>
            <a:endParaRPr lang="pt-PT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PhotoTest</a:t>
            </a:r>
            <a:endParaRPr lang="pt-PT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FunctionTest</a:t>
            </a:r>
            <a:endParaRPr lang="pt-PT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PasswordTest</a:t>
            </a:r>
            <a:endParaRPr lang="pt-PT" sz="2000" dirty="0"/>
          </a:p>
          <a:p>
            <a:pPr>
              <a:lnSpc>
                <a:spcPct val="150000"/>
              </a:lnSpc>
            </a:pPr>
            <a:endParaRPr lang="pt-PT" sz="2000" b="1" dirty="0"/>
          </a:p>
          <a:p>
            <a:pPr>
              <a:lnSpc>
                <a:spcPct val="150000"/>
              </a:lnSpc>
            </a:pPr>
            <a:endParaRPr lang="pt-PT" sz="2000" b="1" dirty="0"/>
          </a:p>
          <a:p>
            <a:pPr>
              <a:lnSpc>
                <a:spcPct val="150000"/>
              </a:lnSpc>
            </a:pP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103108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8BA5E1A-A31C-4366-8310-FFBB2822C8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963" y="758825"/>
            <a:ext cx="10058400" cy="35655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 dirty="0">
                <a:solidFill>
                  <a:srgbClr val="262626"/>
                </a:solidFill>
                <a:latin typeface="Corbel"/>
              </a:rPr>
              <a:t>US02</a:t>
            </a:r>
            <a:endParaRPr lang="en-US" sz="80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" name="Marcador de Posição do Texto 2">
            <a:extLst>
              <a:ext uri="{FF2B5EF4-FFF2-40B4-BE49-F238E27FC236}">
                <a16:creationId xmlns:a16="http://schemas.microsoft.com/office/drawing/2014/main" id="{AF765313-F40E-47B9-9152-C3B25DBDA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6963" y="4452938"/>
            <a:ext cx="10058400" cy="11430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1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As </a:t>
            </a:r>
            <a:r>
              <a:rPr lang="en-US" sz="1900" b="0" strike="noStrike" cap="all" spc="199" dirty="0">
                <a:solidFill>
                  <a:srgbClr val="696464"/>
                </a:solidFill>
                <a:latin typeface="CIDFont+F1"/>
              </a:rPr>
              <a:t>Non-Registered</a:t>
            </a: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 User, I want to activate a just registered user account.</a:t>
            </a: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500" b="0" strike="noStrike" cap="all" spc="199" dirty="0">
                <a:solidFill>
                  <a:srgbClr val="696464"/>
                </a:solidFill>
                <a:latin typeface="CIDFont+F1"/>
              </a:rPr>
              <a:t>Author</a:t>
            </a:r>
            <a:r>
              <a:rPr lang="en-US" sz="2400" b="0" strike="noStrike" cap="all" spc="199" dirty="0">
                <a:solidFill>
                  <a:srgbClr val="696464"/>
                </a:solidFill>
                <a:latin typeface="CIDFont+F1"/>
              </a:rPr>
              <a:t>: </a:t>
            </a:r>
            <a:r>
              <a:rPr lang="en-US" sz="1500" b="0" strike="noStrike" cap="all" spc="199" dirty="0">
                <a:solidFill>
                  <a:srgbClr val="696464"/>
                </a:solidFill>
                <a:latin typeface="CIDFont+F1"/>
              </a:rPr>
              <a:t>Gisela Araújo</a:t>
            </a:r>
            <a:endParaRPr lang="en-US" sz="15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647773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4AF95-F964-4A0C-B4EA-F57F4D7BE157}"/>
              </a:ext>
            </a:extLst>
          </p:cNvPr>
          <p:cNvSpPr txBox="1"/>
          <p:nvPr/>
        </p:nvSpPr>
        <p:spPr>
          <a:xfrm>
            <a:off x="492499" y="52832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800" b="0" strike="noStrike" spc="-52" dirty="0">
                <a:solidFill>
                  <a:srgbClr val="404040"/>
                </a:solidFill>
                <a:latin typeface="Corbel"/>
              </a:rPr>
              <a:t>US 02 - </a:t>
            </a:r>
            <a:r>
              <a:rPr lang="pt-PT" sz="2800" b="0" strike="noStrike" spc="-52" dirty="0" err="1">
                <a:solidFill>
                  <a:srgbClr val="404040"/>
                </a:solidFill>
                <a:latin typeface="Corbel"/>
              </a:rPr>
              <a:t>Sequence</a:t>
            </a:r>
            <a:r>
              <a:rPr lang="pt-PT" sz="28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8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800" b="0" strike="noStrike" spc="-1" dirty="0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7436DEA-2CA1-438B-B363-E7C43FF3B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64515"/>
            <a:ext cx="12192000" cy="365022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F96AC92-08CA-440E-8DC0-DE1E54A74570}"/>
              </a:ext>
            </a:extLst>
          </p:cNvPr>
          <p:cNvSpPr/>
          <p:nvPr/>
        </p:nvSpPr>
        <p:spPr>
          <a:xfrm>
            <a:off x="10789920" y="3586480"/>
            <a:ext cx="629920" cy="26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3E248-AEA6-4ECA-AF59-E52F751CA35C}"/>
              </a:ext>
            </a:extLst>
          </p:cNvPr>
          <p:cNvSpPr txBox="1"/>
          <p:nvPr/>
        </p:nvSpPr>
        <p:spPr>
          <a:xfrm>
            <a:off x="482339" y="7112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800" b="0" strike="noStrike" spc="-52" dirty="0">
                <a:solidFill>
                  <a:srgbClr val="404040"/>
                </a:solidFill>
                <a:latin typeface="Corbel"/>
              </a:rPr>
              <a:t>US 02 - </a:t>
            </a:r>
            <a:r>
              <a:rPr lang="pt-PT" sz="2800" b="0" strike="noStrike" spc="-52" dirty="0" err="1">
                <a:solidFill>
                  <a:srgbClr val="404040"/>
                </a:solidFill>
                <a:latin typeface="Corbel"/>
              </a:rPr>
              <a:t>Class</a:t>
            </a:r>
            <a:r>
              <a:rPr lang="pt-PT" sz="28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8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800" b="0" strike="noStrike" spc="-1" dirty="0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96D60340-0AC3-4212-A52D-6937B48B2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561" y="877904"/>
            <a:ext cx="11714479" cy="51164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C907893-0CCD-4878-BB2F-C62B80E0D372}"/>
              </a:ext>
            </a:extLst>
          </p:cNvPr>
          <p:cNvSpPr txBox="1"/>
          <p:nvPr/>
        </p:nvSpPr>
        <p:spPr>
          <a:xfrm>
            <a:off x="792480" y="-499365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Unit Tests JUnit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C307A5-00C6-4BBA-9EEF-A491D16C81A2}"/>
              </a:ext>
            </a:extLst>
          </p:cNvPr>
          <p:cNvSpPr txBox="1"/>
          <p:nvPr/>
        </p:nvSpPr>
        <p:spPr>
          <a:xfrm>
            <a:off x="880315" y="1144115"/>
            <a:ext cx="10972440" cy="4931565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>
            <a:normAutofit fontScale="97500"/>
          </a:bodyPr>
          <a:lstStyle/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ActivationTest</a:t>
            </a:r>
            <a:endParaRPr lang="en-US" b="1" strike="noStrike" spc="-1" dirty="0">
              <a:solidFill>
                <a:srgbClr val="666666"/>
              </a:solidFill>
              <a:latin typeface="Carbel"/>
              <a:ea typeface="Noto Sans Math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dirty="0" err="1">
                <a:solidFill>
                  <a:srgbClr val="666666"/>
                </a:solidFill>
                <a:latin typeface="Carbel"/>
                <a:ea typeface="Noto Sans Math"/>
              </a:rPr>
              <a:t>validInputCode</a:t>
            </a:r>
            <a:r>
              <a:rPr lang="en-US" sz="16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dirty="0" err="1">
                <a:solidFill>
                  <a:srgbClr val="666666"/>
                </a:solidFill>
                <a:latin typeface="Carbel"/>
                <a:ea typeface="Noto Sans Math"/>
              </a:rPr>
              <a:t>invalidInputCode</a:t>
            </a:r>
            <a:r>
              <a:rPr lang="en-US" sz="16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dirty="0" err="1">
                <a:solidFill>
                  <a:srgbClr val="666666"/>
                </a:solidFill>
                <a:latin typeface="Carbel"/>
                <a:ea typeface="Noto Sans Math"/>
              </a:rPr>
              <a:t>inputCodeEmpty</a:t>
            </a:r>
            <a:r>
              <a:rPr lang="en-US" sz="1600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inputCodeNull</a:t>
            </a:r>
            <a:r>
              <a:rPr lang="en-US" sz="16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>
              <a:lnSpc>
                <a:spcPct val="150000"/>
              </a:lnSpc>
              <a:spcBef>
                <a:spcPts val="283"/>
              </a:spcBef>
            </a:pPr>
            <a:endParaRPr lang="en-US" sz="16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CreateActivationControllerTest</a:t>
            </a:r>
            <a:r>
              <a:rPr lang="en-US" b="1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 / </a:t>
            </a:r>
            <a:r>
              <a:rPr lang="en-US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DataManagementTest</a:t>
            </a:r>
            <a:r>
              <a:rPr lang="en-US" b="1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 / </a:t>
            </a:r>
            <a:r>
              <a:rPr lang="en-US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UserTest</a:t>
            </a:r>
            <a:endParaRPr lang="en-US" b="0" strike="noStrike" spc="-1" dirty="0">
              <a:solidFill>
                <a:srgbClr val="00627A"/>
              </a:solidFill>
              <a:latin typeface="Noto Sans Math"/>
              <a:ea typeface="Noto Sans Math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activateAccount</a:t>
            </a:r>
            <a:r>
              <a:rPr lang="en-US" sz="16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sz="1600" b="0" strike="noStrike" spc="-1" dirty="0">
              <a:solidFill>
                <a:srgbClr val="00627A"/>
              </a:solidFill>
              <a:latin typeface="Noto Sans Math"/>
              <a:ea typeface="Noto Sans Math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activateAccountIsInvalid</a:t>
            </a:r>
            <a:r>
              <a:rPr lang="en-US" sz="16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dirty="0" err="1">
                <a:solidFill>
                  <a:srgbClr val="666666"/>
                </a:solidFill>
                <a:latin typeface="Carbel"/>
              </a:rPr>
              <a:t>activateAccountHasInputCodeEmpty</a:t>
            </a:r>
            <a:r>
              <a:rPr lang="en-US" sz="1600" spc="-1" dirty="0">
                <a:solidFill>
                  <a:srgbClr val="666666"/>
                </a:solidFill>
                <a:latin typeface="Carbel"/>
              </a:rPr>
              <a:t>()</a:t>
            </a: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err="1">
                <a:solidFill>
                  <a:srgbClr val="666666"/>
                </a:solidFill>
                <a:latin typeface="Carbel"/>
              </a:rPr>
              <a:t>activateAccountHasInputCodeNull</a:t>
            </a:r>
            <a:r>
              <a:rPr lang="en-US" sz="1600" b="0" strike="noStrike" spc="-1" dirty="0">
                <a:solidFill>
                  <a:srgbClr val="666666"/>
                </a:solidFill>
                <a:latin typeface="Carbel"/>
              </a:rPr>
              <a:t>()</a:t>
            </a:r>
            <a:endParaRPr lang="en-US" sz="16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283"/>
              </a:spcBef>
            </a:pP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endParaRPr lang="en-US" sz="1400" b="0" strike="noStrike" spc="-1" dirty="0">
              <a:solidFill>
                <a:srgbClr val="00627A"/>
              </a:solidFill>
              <a:latin typeface="Noto Sans Math"/>
              <a:ea typeface="Noto Sans Math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FC5CB7-7982-488C-BA18-C9C6D3BD3651}"/>
              </a:ext>
            </a:extLst>
          </p:cNvPr>
          <p:cNvSpPr txBox="1"/>
          <p:nvPr/>
        </p:nvSpPr>
        <p:spPr>
          <a:xfrm>
            <a:off x="7619225" y="2462850"/>
            <a:ext cx="3442475" cy="1932300"/>
          </a:xfrm>
          <a:prstGeom prst="rect">
            <a:avLst/>
          </a:prstGeom>
          <a:solidFill>
            <a:srgbClr val="77BC65"/>
          </a:solidFill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1" strike="noStrike" spc="-1" dirty="0">
                <a:latin typeface="Arial"/>
              </a:rPr>
              <a:t>Line coverage 	</a:t>
            </a:r>
            <a:r>
              <a:rPr lang="en-GB" sz="1800" b="0" strike="noStrike" spc="-1" dirty="0">
                <a:solidFill>
                  <a:srgbClr val="FFFFFF"/>
                </a:solidFill>
                <a:latin typeface="Arial"/>
              </a:rPr>
              <a:t>	100% </a:t>
            </a:r>
          </a:p>
          <a:p>
            <a:r>
              <a:rPr lang="en-GB" sz="1800" b="1" strike="noStrike" spc="-1" dirty="0">
                <a:latin typeface="Arial"/>
              </a:rPr>
              <a:t>Mutation coverage </a:t>
            </a:r>
            <a:r>
              <a:rPr lang="en-GB" sz="1800" strike="noStrike" spc="-1" dirty="0">
                <a:solidFill>
                  <a:schemeClr val="bg1"/>
                </a:solidFill>
                <a:latin typeface="Arial"/>
              </a:rPr>
              <a:t>	100%</a:t>
            </a:r>
          </a:p>
          <a:p>
            <a:r>
              <a:rPr lang="en-GB" sz="1800" b="1" strike="noStrike" spc="-1" dirty="0">
                <a:latin typeface="Arial"/>
              </a:rPr>
              <a:t>Test strength </a:t>
            </a:r>
            <a:r>
              <a:rPr lang="en-GB" sz="1800" strike="noStrike" spc="-1" dirty="0">
                <a:solidFill>
                  <a:schemeClr val="bg1"/>
                </a:solidFill>
                <a:latin typeface="Arial"/>
              </a:rPr>
              <a:t>		100%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US03</a:t>
            </a:r>
            <a:endParaRPr lang="en-US" sz="8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48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b="0" strike="noStrike" cap="all" spc="199" dirty="0">
                <a:solidFill>
                  <a:srgbClr val="696464"/>
                </a:solidFill>
                <a:latin typeface="CIDFont+F1"/>
              </a:rPr>
              <a:t>As Visitor, I want to send a request to the administrator to assign him/her a given</a:t>
            </a:r>
            <a:r>
              <a:rPr lang="pt-PT" b="0" strike="noStrike" cap="all" spc="199" dirty="0">
                <a:solidFill>
                  <a:srgbClr val="696464"/>
                </a:solidFill>
                <a:latin typeface="CIDFont+F1"/>
              </a:rPr>
              <a:t> </a:t>
            </a:r>
            <a:r>
              <a:rPr lang="pt-PT" b="0" strike="noStrike" cap="all" spc="199" dirty="0" err="1">
                <a:solidFill>
                  <a:srgbClr val="696464"/>
                </a:solidFill>
                <a:latin typeface="CIDFont+F1"/>
              </a:rPr>
              <a:t>profile</a:t>
            </a:r>
            <a:r>
              <a:rPr lang="pt-PT" b="0" strike="noStrike" cap="all" spc="199" dirty="0">
                <a:solidFill>
                  <a:srgbClr val="696464"/>
                </a:solidFill>
                <a:latin typeface="CIDFont+F1"/>
              </a:rPr>
              <a:t>.</a:t>
            </a:r>
            <a:endParaRPr lang="en-US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400" b="0" strike="noStrike" cap="all" spc="199" dirty="0">
                <a:solidFill>
                  <a:srgbClr val="696464"/>
                </a:solidFill>
                <a:latin typeface="CIDFont+F1"/>
              </a:rPr>
              <a:t>Author: </a:t>
            </a:r>
            <a:r>
              <a:rPr lang="en-US" sz="1400" cap="all" spc="199" dirty="0">
                <a:solidFill>
                  <a:srgbClr val="696464"/>
                </a:solidFill>
                <a:latin typeface="CIDFont+F1"/>
              </a:rPr>
              <a:t>Márcio Carvalheiro</a:t>
            </a: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68BEA11-E17B-4E52-9009-446C278C82EE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03 -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Sequence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7D1E14-5A7F-4016-BD0B-3B33DE34AD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123"/>
            <a:ext cx="12192000" cy="52597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E66B5-2CB9-4A61-9C21-5D84D73F25FD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03 -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Class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EB8AF9-6712-49AC-A232-97EC63059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9" y="1629000"/>
            <a:ext cx="10678194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ítulo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Unit Tests JUnit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8197B04-9F9F-49B9-AE5E-9932B144EC76}"/>
              </a:ext>
            </a:extLst>
          </p:cNvPr>
          <p:cNvSpPr txBox="1"/>
          <p:nvPr/>
        </p:nvSpPr>
        <p:spPr>
          <a:xfrm>
            <a:off x="1097280" y="3670560"/>
            <a:ext cx="10058040" cy="24205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Test</a:t>
            </a:r>
            <a:r>
              <a:rPr lang="pt-PT" sz="2000" b="1" dirty="0"/>
              <a:t> 1: </a:t>
            </a:r>
            <a:r>
              <a:rPr lang="pt-PT" sz="2000" dirty="0" err="1"/>
              <a:t>create</a:t>
            </a:r>
            <a:r>
              <a:rPr lang="pt-PT" sz="2000" dirty="0"/>
              <a:t> a </a:t>
            </a:r>
            <a:r>
              <a:rPr lang="pt-PT" sz="2000" dirty="0" err="1"/>
              <a:t>new</a:t>
            </a:r>
            <a:r>
              <a:rPr lang="pt-PT" sz="2000" dirty="0"/>
              <a:t> </a:t>
            </a:r>
            <a:r>
              <a:rPr lang="pt-PT" sz="2000" dirty="0" err="1"/>
              <a:t>Request</a:t>
            </a:r>
            <a:r>
              <a:rPr lang="pt-PT" sz="2000" dirty="0"/>
              <a:t> </a:t>
            </a:r>
            <a:r>
              <a:rPr lang="pt-PT" sz="2000" dirty="0" err="1"/>
              <a:t>that</a:t>
            </a:r>
            <a:r>
              <a:rPr lang="pt-PT" sz="2000" dirty="0"/>
              <a:t> </a:t>
            </a:r>
            <a:r>
              <a:rPr lang="pt-PT" sz="2000" dirty="0" err="1"/>
              <a:t>doesn’t</a:t>
            </a:r>
            <a:r>
              <a:rPr lang="pt-PT" sz="2000" dirty="0"/>
              <a:t> </a:t>
            </a:r>
            <a:r>
              <a:rPr lang="pt-PT" sz="2000" dirty="0" err="1"/>
              <a:t>exist</a:t>
            </a:r>
            <a:r>
              <a:rPr lang="pt-PT" sz="2000" dirty="0"/>
              <a:t> in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system</a:t>
            </a:r>
            <a:r>
              <a:rPr lang="pt-PT" sz="2000" dirty="0"/>
              <a:t>, </a:t>
            </a:r>
            <a:r>
              <a:rPr lang="pt-PT" sz="2000" dirty="0" err="1"/>
              <a:t>returning</a:t>
            </a:r>
            <a:r>
              <a:rPr lang="pt-PT" sz="2000" dirty="0"/>
              <a:t> </a:t>
            </a:r>
            <a:r>
              <a:rPr lang="pt-PT" sz="2000" dirty="0" err="1"/>
              <a:t>true</a:t>
            </a:r>
            <a:r>
              <a:rPr lang="pt-PT" sz="2000" dirty="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Test</a:t>
            </a:r>
            <a:r>
              <a:rPr lang="pt-PT" sz="2000" b="1" dirty="0"/>
              <a:t> 2:</a:t>
            </a:r>
            <a:r>
              <a:rPr lang="pt-PT" sz="2000" dirty="0"/>
              <a:t> </a:t>
            </a:r>
            <a:r>
              <a:rPr lang="pt-PT" sz="2000" dirty="0" err="1"/>
              <a:t>try</a:t>
            </a:r>
            <a:r>
              <a:rPr lang="pt-PT" sz="2000" dirty="0"/>
              <a:t> </a:t>
            </a:r>
            <a:r>
              <a:rPr lang="pt-PT" sz="2000" dirty="0" err="1"/>
              <a:t>creating</a:t>
            </a:r>
            <a:r>
              <a:rPr lang="pt-PT" sz="2000" dirty="0"/>
              <a:t> a </a:t>
            </a:r>
            <a:r>
              <a:rPr lang="pt-PT" sz="2000" dirty="0" err="1"/>
              <a:t>duplicated</a:t>
            </a:r>
            <a:r>
              <a:rPr lang="pt-PT" sz="2000" dirty="0"/>
              <a:t> </a:t>
            </a:r>
            <a:r>
              <a:rPr lang="pt-PT" sz="2000" dirty="0" err="1"/>
              <a:t>Request</a:t>
            </a:r>
            <a:r>
              <a:rPr lang="pt-PT" sz="2000" dirty="0"/>
              <a:t>, </a:t>
            </a:r>
            <a:r>
              <a:rPr lang="pt-PT" sz="2000" dirty="0" err="1"/>
              <a:t>returning</a:t>
            </a:r>
            <a:r>
              <a:rPr lang="pt-PT" sz="2000" dirty="0"/>
              <a:t> false.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Test</a:t>
            </a:r>
            <a:r>
              <a:rPr lang="pt-PT" sz="2000" b="1" dirty="0"/>
              <a:t> 3: </a:t>
            </a:r>
            <a:r>
              <a:rPr lang="pt-PT" sz="2000" dirty="0" err="1"/>
              <a:t>try</a:t>
            </a:r>
            <a:r>
              <a:rPr lang="pt-PT" sz="2000" dirty="0"/>
              <a:t> </a:t>
            </a:r>
            <a:r>
              <a:rPr lang="pt-PT" sz="2000" dirty="0" err="1"/>
              <a:t>requesting</a:t>
            </a:r>
            <a:r>
              <a:rPr lang="pt-PT" sz="2000" dirty="0"/>
              <a:t> a </a:t>
            </a:r>
            <a:r>
              <a:rPr lang="pt-PT" sz="2000" dirty="0" err="1"/>
              <a:t>Profile</a:t>
            </a:r>
            <a:r>
              <a:rPr lang="pt-PT" sz="2000" dirty="0"/>
              <a:t> </a:t>
            </a:r>
            <a:r>
              <a:rPr lang="pt-PT" sz="2000" dirty="0" err="1"/>
              <a:t>that</a:t>
            </a:r>
            <a:r>
              <a:rPr lang="pt-PT" sz="2000" dirty="0"/>
              <a:t> </a:t>
            </a:r>
            <a:r>
              <a:rPr lang="pt-PT" sz="2000" dirty="0" err="1"/>
              <a:t>doesn’t</a:t>
            </a:r>
            <a:r>
              <a:rPr lang="pt-PT" sz="2000" dirty="0"/>
              <a:t> </a:t>
            </a:r>
            <a:r>
              <a:rPr lang="pt-PT" sz="2000" dirty="0" err="1"/>
              <a:t>exist</a:t>
            </a:r>
            <a:r>
              <a:rPr lang="pt-PT" sz="2000" dirty="0"/>
              <a:t> in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system</a:t>
            </a:r>
            <a:r>
              <a:rPr lang="pt-PT" sz="2000" dirty="0"/>
              <a:t>, </a:t>
            </a:r>
            <a:r>
              <a:rPr lang="pt-PT" sz="2000" dirty="0" err="1"/>
              <a:t>returning</a:t>
            </a:r>
            <a:r>
              <a:rPr lang="pt-PT" sz="2000" dirty="0"/>
              <a:t> false.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Test</a:t>
            </a:r>
            <a:r>
              <a:rPr lang="pt-PT" sz="2000" b="1" dirty="0"/>
              <a:t> 4 : </a:t>
            </a:r>
            <a:r>
              <a:rPr lang="pt-PT" sz="2000" dirty="0" err="1"/>
              <a:t>try</a:t>
            </a:r>
            <a:r>
              <a:rPr lang="pt-PT" sz="2000" dirty="0"/>
              <a:t> </a:t>
            </a:r>
            <a:r>
              <a:rPr lang="pt-PT" sz="2000" dirty="0" err="1"/>
              <a:t>creating</a:t>
            </a:r>
            <a:r>
              <a:rPr lang="pt-PT" sz="2000" dirty="0"/>
              <a:t> </a:t>
            </a:r>
            <a:r>
              <a:rPr lang="pt-PT" sz="2000" dirty="0" err="1"/>
              <a:t>Request</a:t>
            </a:r>
            <a:r>
              <a:rPr lang="pt-PT" sz="2000" dirty="0"/>
              <a:t> </a:t>
            </a:r>
            <a:r>
              <a:rPr lang="pt-PT" sz="2000" dirty="0" err="1"/>
              <a:t>with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</a:t>
            </a:r>
            <a:r>
              <a:rPr lang="pt-PT" sz="2000" dirty="0" err="1"/>
              <a:t>User</a:t>
            </a:r>
            <a:r>
              <a:rPr lang="pt-PT" sz="2000" dirty="0"/>
              <a:t> </a:t>
            </a:r>
            <a:r>
              <a:rPr lang="pt-PT" sz="2000" dirty="0" err="1"/>
              <a:t>that</a:t>
            </a:r>
            <a:r>
              <a:rPr lang="pt-PT" sz="2000" dirty="0"/>
              <a:t> </a:t>
            </a:r>
            <a:r>
              <a:rPr lang="pt-PT" sz="2000" dirty="0" err="1"/>
              <a:t>doesn’t</a:t>
            </a:r>
            <a:r>
              <a:rPr lang="pt-PT" sz="2000" dirty="0"/>
              <a:t> </a:t>
            </a:r>
            <a:r>
              <a:rPr lang="pt-PT" sz="2000" dirty="0" err="1"/>
              <a:t>exist</a:t>
            </a:r>
            <a:r>
              <a:rPr lang="pt-PT" sz="2000" dirty="0"/>
              <a:t> in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system</a:t>
            </a:r>
            <a:r>
              <a:rPr lang="pt-PT" sz="2000" dirty="0"/>
              <a:t>, </a:t>
            </a:r>
            <a:r>
              <a:rPr lang="pt-PT" sz="2000" dirty="0" err="1"/>
              <a:t>returning</a:t>
            </a:r>
            <a:r>
              <a:rPr lang="pt-PT" sz="2000" dirty="0"/>
              <a:t> false.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Test</a:t>
            </a:r>
            <a:r>
              <a:rPr lang="pt-PT" sz="2000" b="1" dirty="0"/>
              <a:t> 5: </a:t>
            </a:r>
            <a:r>
              <a:rPr lang="pt-PT" sz="2000" dirty="0" err="1"/>
              <a:t>try</a:t>
            </a:r>
            <a:r>
              <a:rPr lang="pt-PT" sz="2000" dirty="0"/>
              <a:t> </a:t>
            </a:r>
            <a:r>
              <a:rPr lang="pt-PT" sz="2000" dirty="0" err="1"/>
              <a:t>creating</a:t>
            </a:r>
            <a:r>
              <a:rPr lang="pt-PT" sz="2000" dirty="0"/>
              <a:t> </a:t>
            </a:r>
            <a:r>
              <a:rPr lang="pt-PT" sz="2000" dirty="0" err="1"/>
              <a:t>Request</a:t>
            </a:r>
            <a:r>
              <a:rPr lang="pt-PT" sz="2000" dirty="0"/>
              <a:t> </a:t>
            </a:r>
            <a:r>
              <a:rPr lang="pt-PT" sz="2000" dirty="0" err="1"/>
              <a:t>with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</a:t>
            </a:r>
            <a:r>
              <a:rPr lang="pt-PT" sz="2000" dirty="0" err="1"/>
              <a:t>User</a:t>
            </a:r>
            <a:r>
              <a:rPr lang="pt-PT" sz="2000" dirty="0"/>
              <a:t> </a:t>
            </a:r>
            <a:r>
              <a:rPr lang="pt-PT" sz="2000" dirty="0" err="1"/>
              <a:t>that</a:t>
            </a:r>
            <a:r>
              <a:rPr lang="pt-PT" sz="2000" dirty="0"/>
              <a:t> </a:t>
            </a:r>
            <a:r>
              <a:rPr lang="pt-PT" sz="2000" dirty="0" err="1"/>
              <a:t>already</a:t>
            </a:r>
            <a:r>
              <a:rPr lang="pt-PT" sz="2000" dirty="0"/>
              <a:t> </a:t>
            </a:r>
            <a:r>
              <a:rPr lang="pt-PT" sz="2000" dirty="0" err="1"/>
              <a:t>has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requested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, </a:t>
            </a:r>
            <a:r>
              <a:rPr lang="pt-PT" sz="2000" dirty="0" err="1"/>
              <a:t>returning</a:t>
            </a:r>
            <a:r>
              <a:rPr lang="pt-PT" sz="2000" dirty="0"/>
              <a:t> false.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Test</a:t>
            </a:r>
            <a:r>
              <a:rPr lang="pt-PT" sz="2000" b="1" dirty="0"/>
              <a:t> 6: </a:t>
            </a:r>
            <a:r>
              <a:rPr lang="pt-PT" sz="2000" dirty="0" err="1"/>
              <a:t>try</a:t>
            </a:r>
            <a:r>
              <a:rPr lang="pt-PT" sz="2000" dirty="0"/>
              <a:t> </a:t>
            </a:r>
            <a:r>
              <a:rPr lang="pt-PT" sz="2000" dirty="0" err="1"/>
              <a:t>creating</a:t>
            </a:r>
            <a:r>
              <a:rPr lang="pt-PT" sz="2000" dirty="0"/>
              <a:t> </a:t>
            </a:r>
            <a:r>
              <a:rPr lang="pt-PT" sz="2000" dirty="0" err="1"/>
              <a:t>Request</a:t>
            </a:r>
            <a:r>
              <a:rPr lang="pt-PT" sz="2000" dirty="0"/>
              <a:t> </a:t>
            </a:r>
            <a:r>
              <a:rPr lang="pt-PT" sz="2000" dirty="0" err="1"/>
              <a:t>with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</a:t>
            </a:r>
            <a:r>
              <a:rPr lang="pt-PT" sz="2000" dirty="0" err="1"/>
              <a:t>User</a:t>
            </a:r>
            <a:r>
              <a:rPr lang="pt-PT" sz="2000" dirty="0"/>
              <a:t> </a:t>
            </a:r>
            <a:r>
              <a:rPr lang="pt-PT" sz="2000" dirty="0" err="1"/>
              <a:t>that</a:t>
            </a:r>
            <a:r>
              <a:rPr lang="pt-PT" sz="2000" dirty="0"/>
              <a:t> </a:t>
            </a:r>
            <a:r>
              <a:rPr lang="pt-PT" sz="2000" dirty="0" err="1"/>
              <a:t>doesn’t</a:t>
            </a:r>
            <a:r>
              <a:rPr lang="pt-PT" sz="2000" dirty="0"/>
              <a:t> </a:t>
            </a:r>
            <a:r>
              <a:rPr lang="pt-PT" sz="2000" dirty="0" err="1"/>
              <a:t>have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Visitor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, </a:t>
            </a:r>
            <a:r>
              <a:rPr lang="pt-PT" sz="2000" dirty="0" err="1"/>
              <a:t>returning</a:t>
            </a:r>
            <a:r>
              <a:rPr lang="pt-PT" sz="2000" dirty="0"/>
              <a:t> false.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US04</a:t>
            </a:r>
            <a:endParaRPr lang="en-US" sz="8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51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As Administrator, I want to search for users</a:t>
            </a:r>
            <a:r>
              <a:rPr lang="pt-PT" sz="1800" b="0" strike="noStrike" cap="all" spc="199" dirty="0">
                <a:solidFill>
                  <a:srgbClr val="696464"/>
                </a:solidFill>
                <a:latin typeface="CIDFont+F1"/>
              </a:rPr>
              <a:t>.</a:t>
            </a: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500" b="0" strike="noStrike" cap="all" spc="199" dirty="0">
                <a:solidFill>
                  <a:srgbClr val="696464"/>
                </a:solidFill>
                <a:latin typeface="CIDFont+F1"/>
              </a:rPr>
              <a:t>Author</a:t>
            </a:r>
            <a:r>
              <a:rPr lang="en-US" sz="2400" b="0" strike="noStrike" cap="all" spc="199" dirty="0">
                <a:solidFill>
                  <a:srgbClr val="696464"/>
                </a:solidFill>
                <a:latin typeface="CIDFont+F1"/>
              </a:rPr>
              <a:t>: Pedro Diniz</a:t>
            </a: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aixaDeTexto 234"/>
          <p:cNvSpPr txBox="1"/>
          <p:nvPr/>
        </p:nvSpPr>
        <p:spPr>
          <a:xfrm>
            <a:off x="1008000" y="1784880"/>
            <a:ext cx="10058040" cy="1221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0" strike="noStrike" spc="-1">
                <a:solidFill>
                  <a:srgbClr val="666666"/>
                </a:solidFill>
                <a:latin typeface="Carbel"/>
              </a:rPr>
              <a:t>1- Provide the actors ability to select data on Java application, when possible, using </a:t>
            </a:r>
            <a:r>
              <a:rPr lang="en-US" sz="1800" b="1" strike="noStrike" spc="-1">
                <a:solidFill>
                  <a:srgbClr val="666666"/>
                </a:solidFill>
                <a:latin typeface="Carbel"/>
              </a:rPr>
              <a:t>Data Transfer Objects</a:t>
            </a:r>
            <a:endParaRPr lang="en-US" sz="1800" b="0" strike="noStrike" spc="-1">
              <a:solidFill>
                <a:srgbClr val="666666"/>
              </a:solidFill>
              <a:latin typeface="Carbel"/>
            </a:endParaRPr>
          </a:p>
        </p:txBody>
      </p:sp>
      <p:sp>
        <p:nvSpPr>
          <p:cNvPr id="236" name="CaixaDeTexto 235"/>
          <p:cNvSpPr txBox="1"/>
          <p:nvPr/>
        </p:nvSpPr>
        <p:spPr>
          <a:xfrm>
            <a:off x="1025280" y="2844000"/>
            <a:ext cx="10058040" cy="1221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0" strike="noStrike" spc="-1" dirty="0">
                <a:solidFill>
                  <a:srgbClr val="666666"/>
                </a:solidFill>
                <a:latin typeface="Carbel"/>
              </a:rPr>
              <a:t>2- Restricts the instantiation of a </a:t>
            </a:r>
            <a:r>
              <a:rPr lang="en-US" sz="1800" b="0" strike="noStrike" spc="-1" dirty="0" err="1">
                <a:solidFill>
                  <a:srgbClr val="666666"/>
                </a:solidFill>
                <a:latin typeface="Carbel"/>
              </a:rPr>
              <a:t>DataManagement</a:t>
            </a:r>
            <a:r>
              <a:rPr lang="en-US" sz="1800" b="0" strike="noStrike" spc="-1" dirty="0">
                <a:solidFill>
                  <a:srgbClr val="666666"/>
                </a:solidFill>
                <a:latin typeface="Carbel"/>
              </a:rPr>
              <a:t> class to one single instance (</a:t>
            </a:r>
            <a:r>
              <a:rPr lang="en-US" sz="1800" b="1" strike="noStrike" spc="-1" dirty="0">
                <a:solidFill>
                  <a:srgbClr val="666666"/>
                </a:solidFill>
                <a:latin typeface="Carbel"/>
              </a:rPr>
              <a:t>Singleton Pattern</a:t>
            </a:r>
            <a:r>
              <a:rPr lang="en-US" sz="1800" b="0" strike="noStrike" spc="-1" dirty="0">
                <a:solidFill>
                  <a:srgbClr val="666666"/>
                </a:solidFill>
                <a:latin typeface="Carbel"/>
              </a:rPr>
              <a:t>)</a:t>
            </a:r>
          </a:p>
        </p:txBody>
      </p:sp>
      <p:sp>
        <p:nvSpPr>
          <p:cNvPr id="237" name="CaixaDeTexto 236"/>
          <p:cNvSpPr txBox="1"/>
          <p:nvPr/>
        </p:nvSpPr>
        <p:spPr>
          <a:xfrm>
            <a:off x="1042560" y="3852001"/>
            <a:ext cx="10058040" cy="1221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just"/>
            <a:r>
              <a:rPr lang="en-US" sz="1800" b="0" strike="noStrike" spc="-1" dirty="0">
                <a:solidFill>
                  <a:srgbClr val="666666"/>
                </a:solidFill>
                <a:latin typeface="Carbel"/>
              </a:rPr>
              <a:t>3- Add user profile permissions validation (after implements </a:t>
            </a:r>
            <a:r>
              <a:rPr lang="en-US" sz="1800" b="1" strike="noStrike" spc="-1" dirty="0">
                <a:solidFill>
                  <a:srgbClr val="666666"/>
                </a:solidFill>
                <a:latin typeface="Carbel"/>
              </a:rPr>
              <a:t>user authentication</a:t>
            </a:r>
            <a:r>
              <a:rPr lang="en-US" sz="1800" b="0" strike="noStrike" spc="-1" dirty="0">
                <a:solidFill>
                  <a:srgbClr val="666666"/>
                </a:solidFill>
                <a:latin typeface="Carbel"/>
              </a:rPr>
              <a:t>)</a:t>
            </a:r>
          </a:p>
        </p:txBody>
      </p:sp>
      <p:sp>
        <p:nvSpPr>
          <p:cNvPr id="238" name="Título 1_0"/>
          <p:cNvSpPr txBox="1"/>
          <p:nvPr/>
        </p:nvSpPr>
        <p:spPr>
          <a:xfrm>
            <a:off x="881640" y="507240"/>
            <a:ext cx="10058040" cy="104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6000" b="0" strike="noStrike" spc="-52">
                <a:solidFill>
                  <a:srgbClr val="262626"/>
                </a:solidFill>
                <a:latin typeface="Corbel"/>
              </a:rPr>
              <a:t>Product Backlog</a:t>
            </a:r>
            <a:endParaRPr lang="en-US" sz="6000" b="0" strike="noStrike" spc="-1">
              <a:solidFill>
                <a:srgbClr val="000000"/>
              </a:solidFill>
              <a:latin typeface="Akaash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DEEDC743-D91A-4DB8-A3B0-A1025910C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07" y="927116"/>
            <a:ext cx="10458857" cy="511217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E8AA570-D91D-4C95-89EF-F0D9889F488F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04 -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Sequence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ção de Conteúdo 4">
            <a:extLst>
              <a:ext uri="{FF2B5EF4-FFF2-40B4-BE49-F238E27FC236}">
                <a16:creationId xmlns:a16="http://schemas.microsoft.com/office/drawing/2014/main" id="{C3504A2F-6105-45A1-AB1A-90B9CAD30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8" y="1580441"/>
            <a:ext cx="11275244" cy="341576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C1E3A8C-98C4-4D50-A997-6492FACA1B45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04 –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Class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ítulo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Unit Tests JUnit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B8EA161-6E62-4CFD-B8FD-11059F3FB2FD}"/>
              </a:ext>
            </a:extLst>
          </p:cNvPr>
          <p:cNvSpPr txBox="1"/>
          <p:nvPr/>
        </p:nvSpPr>
        <p:spPr>
          <a:xfrm>
            <a:off x="1097280" y="3670561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Test</a:t>
            </a:r>
            <a:r>
              <a:rPr lang="pt-PT" sz="2000" b="1" dirty="0"/>
              <a:t> 1: </a:t>
            </a:r>
            <a:r>
              <a:rPr lang="pt-PT" sz="2000" dirty="0" err="1"/>
              <a:t>search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</a:t>
            </a:r>
            <a:r>
              <a:rPr lang="pt-PT" sz="2000" dirty="0" err="1"/>
              <a:t>existing</a:t>
            </a:r>
            <a:r>
              <a:rPr lang="pt-PT" sz="2000" dirty="0"/>
              <a:t> email, </a:t>
            </a:r>
            <a:r>
              <a:rPr lang="pt-PT" sz="2000" dirty="0" err="1"/>
              <a:t>returning</a:t>
            </a:r>
            <a:r>
              <a:rPr lang="pt-PT" sz="2000" dirty="0"/>
              <a:t> a </a:t>
            </a:r>
            <a:r>
              <a:rPr lang="pt-PT" sz="2000" dirty="0" err="1"/>
              <a:t>list</a:t>
            </a:r>
            <a:r>
              <a:rPr lang="pt-PT" sz="2000" dirty="0"/>
              <a:t> </a:t>
            </a:r>
            <a:r>
              <a:rPr lang="pt-PT" sz="2000" dirty="0" err="1"/>
              <a:t>with</a:t>
            </a:r>
            <a:r>
              <a:rPr lang="pt-PT" sz="2000" dirty="0"/>
              <a:t> </a:t>
            </a:r>
            <a:r>
              <a:rPr lang="pt-PT" sz="2000" dirty="0" err="1"/>
              <a:t>that</a:t>
            </a:r>
            <a:r>
              <a:rPr lang="pt-PT" sz="2000" dirty="0"/>
              <a:t> </a:t>
            </a:r>
            <a:r>
              <a:rPr lang="pt-PT" sz="2000" dirty="0" err="1"/>
              <a:t>user</a:t>
            </a:r>
            <a:r>
              <a:rPr lang="pt-PT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Test</a:t>
            </a:r>
            <a:r>
              <a:rPr lang="pt-PT" sz="2000" b="1" dirty="0"/>
              <a:t> 2: </a:t>
            </a:r>
            <a:r>
              <a:rPr lang="pt-PT" sz="2000" dirty="0" err="1"/>
              <a:t>search</a:t>
            </a:r>
            <a:r>
              <a:rPr lang="pt-PT" sz="2000" dirty="0"/>
              <a:t> </a:t>
            </a:r>
            <a:r>
              <a:rPr lang="pt-PT" sz="2000" dirty="0" err="1"/>
              <a:t>by</a:t>
            </a:r>
            <a:r>
              <a:rPr lang="pt-PT" sz="2000" dirty="0"/>
              <a:t> a </a:t>
            </a:r>
            <a:r>
              <a:rPr lang="pt-PT" sz="2000" dirty="0" err="1"/>
              <a:t>not</a:t>
            </a:r>
            <a:r>
              <a:rPr lang="pt-PT" sz="2000" dirty="0"/>
              <a:t> </a:t>
            </a:r>
            <a:r>
              <a:rPr lang="pt-PT" sz="2000" dirty="0" err="1"/>
              <a:t>existing</a:t>
            </a:r>
            <a:r>
              <a:rPr lang="pt-PT" sz="2000" dirty="0"/>
              <a:t> email, </a:t>
            </a:r>
            <a:r>
              <a:rPr lang="pt-PT" sz="2000" dirty="0" err="1"/>
              <a:t>returning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</a:t>
            </a:r>
            <a:r>
              <a:rPr lang="pt-PT" sz="2000" dirty="0" err="1"/>
              <a:t>empty</a:t>
            </a:r>
            <a:r>
              <a:rPr lang="pt-PT" sz="2000" dirty="0"/>
              <a:t> </a:t>
            </a:r>
            <a:r>
              <a:rPr lang="pt-PT" sz="2000" dirty="0" err="1"/>
              <a:t>list</a:t>
            </a:r>
            <a:r>
              <a:rPr lang="pt-PT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Test</a:t>
            </a:r>
            <a:r>
              <a:rPr lang="pt-PT" sz="2000" b="1" dirty="0"/>
              <a:t> 3: </a:t>
            </a:r>
            <a:r>
              <a:rPr lang="pt-PT" sz="2000" dirty="0" err="1"/>
              <a:t>search</a:t>
            </a:r>
            <a:r>
              <a:rPr lang="pt-PT" sz="2000" dirty="0"/>
              <a:t> </a:t>
            </a:r>
            <a:r>
              <a:rPr lang="pt-PT" sz="2000" dirty="0" err="1"/>
              <a:t>by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</a:t>
            </a:r>
            <a:r>
              <a:rPr lang="pt-PT" sz="2000" dirty="0" err="1"/>
              <a:t>existing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, </a:t>
            </a:r>
            <a:r>
              <a:rPr lang="pt-PT" sz="2000" dirty="0" err="1"/>
              <a:t>returning</a:t>
            </a:r>
            <a:r>
              <a:rPr lang="pt-PT" sz="2000" dirty="0"/>
              <a:t> a </a:t>
            </a:r>
            <a:r>
              <a:rPr lang="pt-PT" sz="2000" dirty="0" err="1"/>
              <a:t>list</a:t>
            </a:r>
            <a:r>
              <a:rPr lang="pt-PT" sz="2000" dirty="0"/>
              <a:t> </a:t>
            </a:r>
            <a:r>
              <a:rPr lang="pt-PT" sz="2000" dirty="0" err="1"/>
              <a:t>with</a:t>
            </a:r>
            <a:r>
              <a:rPr lang="pt-PT" sz="2000" dirty="0"/>
              <a:t> </a:t>
            </a:r>
            <a:r>
              <a:rPr lang="pt-PT" sz="2000" dirty="0" err="1"/>
              <a:t>those</a:t>
            </a:r>
            <a:r>
              <a:rPr lang="pt-PT" sz="2000" dirty="0"/>
              <a:t> </a:t>
            </a:r>
            <a:r>
              <a:rPr lang="pt-PT" sz="2000" dirty="0" err="1"/>
              <a:t>users</a:t>
            </a:r>
            <a:r>
              <a:rPr lang="pt-PT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Test</a:t>
            </a:r>
            <a:r>
              <a:rPr lang="pt-PT" sz="2000" b="1" dirty="0"/>
              <a:t> 4: </a:t>
            </a:r>
            <a:r>
              <a:rPr lang="pt-PT" sz="2000" dirty="0" err="1"/>
              <a:t>search</a:t>
            </a:r>
            <a:r>
              <a:rPr lang="pt-PT" sz="2000" dirty="0"/>
              <a:t> </a:t>
            </a:r>
            <a:r>
              <a:rPr lang="pt-PT" sz="2000" dirty="0" err="1"/>
              <a:t>by</a:t>
            </a:r>
            <a:r>
              <a:rPr lang="pt-PT" sz="2000" dirty="0"/>
              <a:t> a </a:t>
            </a:r>
            <a:r>
              <a:rPr lang="pt-PT" sz="2000" dirty="0" err="1"/>
              <a:t>not</a:t>
            </a:r>
            <a:r>
              <a:rPr lang="pt-PT" sz="2000" dirty="0"/>
              <a:t> </a:t>
            </a:r>
            <a:r>
              <a:rPr lang="pt-PT" sz="2000" dirty="0" err="1"/>
              <a:t>existing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, </a:t>
            </a:r>
            <a:r>
              <a:rPr lang="pt-PT" sz="2000" dirty="0" err="1"/>
              <a:t>returning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</a:t>
            </a:r>
            <a:r>
              <a:rPr lang="pt-PT" sz="2000" dirty="0" err="1"/>
              <a:t>empty</a:t>
            </a:r>
            <a:r>
              <a:rPr lang="pt-PT" sz="2000" dirty="0"/>
              <a:t> </a:t>
            </a:r>
            <a:r>
              <a:rPr lang="pt-PT" sz="2000" dirty="0" err="1"/>
              <a:t>list</a:t>
            </a:r>
            <a:r>
              <a:rPr lang="pt-PT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Test</a:t>
            </a:r>
            <a:r>
              <a:rPr lang="pt-PT" sz="2000" b="1" dirty="0"/>
              <a:t> 5: </a:t>
            </a:r>
            <a:r>
              <a:rPr lang="pt-PT" sz="2000" dirty="0" err="1"/>
              <a:t>inserting</a:t>
            </a:r>
            <a:r>
              <a:rPr lang="pt-PT" sz="2000" dirty="0"/>
              <a:t> a </a:t>
            </a:r>
            <a:r>
              <a:rPr lang="pt-PT" sz="2000" dirty="0" err="1"/>
              <a:t>random</a:t>
            </a:r>
            <a:r>
              <a:rPr lang="pt-PT" sz="2000" dirty="0"/>
              <a:t> </a:t>
            </a:r>
            <a:r>
              <a:rPr lang="pt-PT" sz="2000" dirty="0" err="1"/>
              <a:t>type</a:t>
            </a:r>
            <a:r>
              <a:rPr lang="pt-PT" sz="2000" dirty="0"/>
              <a:t>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dirty="0" err="1"/>
              <a:t>search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returning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</a:t>
            </a:r>
            <a:r>
              <a:rPr lang="pt-PT" sz="2000" dirty="0" err="1"/>
              <a:t>empty</a:t>
            </a:r>
            <a:r>
              <a:rPr lang="pt-PT" sz="2000" dirty="0"/>
              <a:t> </a:t>
            </a:r>
            <a:r>
              <a:rPr lang="pt-PT" sz="2000" dirty="0" err="1"/>
              <a:t>list</a:t>
            </a:r>
            <a:r>
              <a:rPr lang="pt-PT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 dirty="0">
                <a:solidFill>
                  <a:srgbClr val="262626"/>
                </a:solidFill>
                <a:latin typeface="Corbel"/>
              </a:rPr>
              <a:t>US05</a:t>
            </a:r>
            <a:endParaRPr lang="en-US" sz="80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54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>
                <a:solidFill>
                  <a:srgbClr val="696464"/>
                </a:solidFill>
                <a:latin typeface="CIDFont+F1"/>
              </a:rPr>
              <a:t>As Director, I want to register/create a new project.</a:t>
            </a:r>
            <a:endParaRPr lang="en-US" sz="1800" b="0" strike="noStrike" spc="-1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500" b="0" strike="noStrike" cap="all" spc="199">
                <a:solidFill>
                  <a:srgbClr val="696464"/>
                </a:solidFill>
                <a:latin typeface="CIDFont+F1"/>
              </a:rPr>
              <a:t>Author</a:t>
            </a:r>
            <a:r>
              <a:rPr lang="en-US" sz="2400" b="0" strike="noStrike" cap="all" spc="199">
                <a:solidFill>
                  <a:srgbClr val="696464"/>
                </a:solidFill>
                <a:latin typeface="CIDFont+F1"/>
              </a:rPr>
              <a:t>: Daniel dos Santos Torres</a:t>
            </a:r>
            <a:endParaRPr lang="en-US" sz="2400" b="0" strike="noStrike" spc="-1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m 254"/>
          <p:cNvPicPr/>
          <p:nvPr/>
        </p:nvPicPr>
        <p:blipFill>
          <a:blip r:embed="rId2"/>
          <a:stretch/>
        </p:blipFill>
        <p:spPr>
          <a:xfrm>
            <a:off x="324000" y="288000"/>
            <a:ext cx="11471400" cy="57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m 255"/>
          <p:cNvPicPr/>
          <p:nvPr/>
        </p:nvPicPr>
        <p:blipFill>
          <a:blip r:embed="rId2"/>
          <a:stretch/>
        </p:blipFill>
        <p:spPr>
          <a:xfrm>
            <a:off x="38160" y="-17640"/>
            <a:ext cx="12191760" cy="5960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ítulo 1_2"/>
          <p:cNvSpPr txBox="1"/>
          <p:nvPr/>
        </p:nvSpPr>
        <p:spPr>
          <a:xfrm>
            <a:off x="1101960" y="-43344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Unit Tests JUnit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58" name="CaixaDeTexto 257"/>
          <p:cNvSpPr txBox="1"/>
          <p:nvPr/>
        </p:nvSpPr>
        <p:spPr>
          <a:xfrm>
            <a:off x="1183680" y="1098720"/>
            <a:ext cx="10972440" cy="5201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>
            <a:normAutofit fontScale="82500" lnSpcReduction="20000"/>
          </a:bodyPr>
          <a:lstStyle/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ProjectTest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ProjectBudgetTest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ProjectBusinessSectorTest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ProjectCodeTest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ProjectDescriptionTest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ProjectNumberOfPlannedSprintsTest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ProjectTimeTest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StatusTest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TypologyTest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DataManagementTest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generatedProjectCodeExpectedForFirstProjectThisYearIsRight</a:t>
            </a:r>
            <a:r>
              <a:rPr lang="en-US" sz="14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generatedProjectCodeExpectedForSecondProjectThisYearIsRight</a:t>
            </a:r>
            <a:r>
              <a:rPr lang="en-US" sz="14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projectCreationFailsBecauseNullInputs</a:t>
            </a:r>
            <a:r>
              <a:rPr lang="en-US" sz="14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projectCreationIsSuccessful</a:t>
            </a:r>
            <a:r>
              <a:rPr lang="en-US" sz="14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secondProjectIsSuccessfullyCreated</a:t>
            </a:r>
            <a:r>
              <a:rPr lang="en-US" sz="14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CreateProjectControllerTest</a:t>
            </a:r>
            <a:endParaRPr lang="en-US" sz="1400" b="0" strike="noStrike" spc="-1" dirty="0">
              <a:solidFill>
                <a:srgbClr val="00627A"/>
              </a:solidFill>
              <a:latin typeface="Noto Sans Math"/>
              <a:ea typeface="Noto Sans Math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projectCreationIsSuccessful</a:t>
            </a:r>
            <a:r>
              <a:rPr lang="en-US" sz="14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sz="1400" b="0" strike="noStrike" spc="-1" dirty="0">
              <a:solidFill>
                <a:srgbClr val="00627A"/>
              </a:solidFill>
              <a:latin typeface="Noto Sans Math"/>
              <a:ea typeface="Noto Sans Math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projectCreationFailsBecauseNullEntryInstance</a:t>
            </a:r>
            <a:r>
              <a:rPr lang="en-US" sz="14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283"/>
              </a:spcBef>
            </a:pP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endParaRPr lang="en-US" sz="1400" b="0" strike="noStrike" spc="-1" dirty="0">
              <a:solidFill>
                <a:srgbClr val="00627A"/>
              </a:solidFill>
              <a:latin typeface="Noto Sans Math"/>
              <a:ea typeface="Noto Sans Math"/>
            </a:endParaRPr>
          </a:p>
        </p:txBody>
      </p:sp>
      <p:sp>
        <p:nvSpPr>
          <p:cNvPr id="259" name="CaixaDeTexto 258"/>
          <p:cNvSpPr txBox="1"/>
          <p:nvPr/>
        </p:nvSpPr>
        <p:spPr>
          <a:xfrm>
            <a:off x="8406660" y="4227200"/>
            <a:ext cx="3060000" cy="1767200"/>
          </a:xfrm>
          <a:prstGeom prst="rect">
            <a:avLst/>
          </a:prstGeom>
          <a:solidFill>
            <a:srgbClr val="77BC65"/>
          </a:solidFill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 dirty="0">
                <a:solidFill>
                  <a:srgbClr val="FFFFFF"/>
                </a:solidFill>
                <a:latin typeface="Arial"/>
              </a:rPr>
              <a:t>Line coverage 		100% </a:t>
            </a:r>
          </a:p>
          <a:p>
            <a:r>
              <a:rPr lang="en-GB" sz="1800" b="0" strike="noStrike" spc="-1" dirty="0">
                <a:solidFill>
                  <a:srgbClr val="FFFFFF"/>
                </a:solidFill>
                <a:latin typeface="Arial"/>
              </a:rPr>
              <a:t>Mutation coverage 	100%</a:t>
            </a:r>
          </a:p>
          <a:p>
            <a:r>
              <a:rPr lang="en-GB" sz="1800" b="0" strike="noStrike" spc="-1" dirty="0">
                <a:solidFill>
                  <a:srgbClr val="FFFFFF"/>
                </a:solidFill>
                <a:latin typeface="Arial"/>
              </a:rPr>
              <a:t>Test strength 		100%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US06</a:t>
            </a:r>
            <a:endParaRPr lang="en-US" sz="8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61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1000" lnSpcReduction="20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As </a:t>
            </a:r>
            <a:r>
              <a:rPr lang="en-US" sz="1900" b="0" strike="noStrike" cap="all" spc="199" dirty="0">
                <a:solidFill>
                  <a:srgbClr val="696464"/>
                </a:solidFill>
                <a:latin typeface="CIDFont+F1"/>
              </a:rPr>
              <a:t>Administrator</a:t>
            </a: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, I want to update profiles assigned to a user account.</a:t>
            </a: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500" b="0" strike="noStrike" cap="all" spc="199" dirty="0">
                <a:solidFill>
                  <a:srgbClr val="696464"/>
                </a:solidFill>
                <a:latin typeface="CIDFont+F1"/>
              </a:rPr>
              <a:t>Author</a:t>
            </a:r>
            <a:r>
              <a:rPr lang="en-US" sz="2400" b="0" strike="noStrike" cap="all" spc="199" dirty="0">
                <a:solidFill>
                  <a:srgbClr val="696464"/>
                </a:solidFill>
                <a:latin typeface="CIDFont+F1"/>
              </a:rPr>
              <a:t>: Pedro Diniz</a:t>
            </a: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ção de Conteúdo 4">
            <a:extLst>
              <a:ext uri="{FF2B5EF4-FFF2-40B4-BE49-F238E27FC236}">
                <a16:creationId xmlns:a16="http://schemas.microsoft.com/office/drawing/2014/main" id="{28F03940-2FC3-45A4-B21F-ED833991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6" y="1378515"/>
            <a:ext cx="10515600" cy="4321729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7A8E4705-08E3-4F49-ACF6-51278A9D636C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06 –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Sequence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ção de Conteúdo 8">
            <a:extLst>
              <a:ext uri="{FF2B5EF4-FFF2-40B4-BE49-F238E27FC236}">
                <a16:creationId xmlns:a16="http://schemas.microsoft.com/office/drawing/2014/main" id="{A01A6EE9-0DC1-41B7-978D-F3AFF67D7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6" y="1603030"/>
            <a:ext cx="10515600" cy="294618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A1461BA-582E-4601-BBD7-9B812A9402C8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06 –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Class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57814-1F3F-4E0E-99F2-74453E54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Domain</a:t>
            </a:r>
            <a:r>
              <a:rPr lang="pt-PT" dirty="0"/>
              <a:t> </a:t>
            </a:r>
            <a:r>
              <a:rPr lang="pt-PT" dirty="0" err="1"/>
              <a:t>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90583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Unit Tests JUnit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789C940-2AB4-43B2-AECF-1972491BACBF}"/>
              </a:ext>
            </a:extLst>
          </p:cNvPr>
          <p:cNvSpPr txBox="1"/>
          <p:nvPr/>
        </p:nvSpPr>
        <p:spPr>
          <a:xfrm>
            <a:off x="1200975" y="2614759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50000"/>
              </a:lnSpc>
            </a:pPr>
            <a:r>
              <a:rPr lang="pt-PT" sz="2000" b="1" dirty="0" err="1"/>
              <a:t>Test</a:t>
            </a:r>
            <a:r>
              <a:rPr lang="pt-PT" sz="2000" b="1" dirty="0"/>
              <a:t> 1: </a:t>
            </a:r>
            <a:r>
              <a:rPr lang="pt-PT" sz="2000" dirty="0" err="1"/>
              <a:t>sucesfully</a:t>
            </a:r>
            <a:r>
              <a:rPr lang="pt-PT" sz="2000" dirty="0"/>
              <a:t> </a:t>
            </a:r>
            <a:r>
              <a:rPr lang="pt-PT" sz="2000" dirty="0" err="1"/>
              <a:t>updating</a:t>
            </a:r>
            <a:r>
              <a:rPr lang="pt-PT" sz="2000" dirty="0"/>
              <a:t> a </a:t>
            </a:r>
            <a:r>
              <a:rPr lang="pt-PT" sz="2000" dirty="0" err="1"/>
              <a:t>user’s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 for a </a:t>
            </a:r>
            <a:r>
              <a:rPr lang="pt-PT" sz="2000" dirty="0" err="1"/>
              <a:t>new</a:t>
            </a:r>
            <a:r>
              <a:rPr lang="pt-PT" sz="2000" dirty="0"/>
              <a:t> </a:t>
            </a:r>
            <a:r>
              <a:rPr lang="pt-PT" sz="2000" dirty="0" err="1"/>
              <a:t>one</a:t>
            </a:r>
            <a:r>
              <a:rPr lang="pt-PT" sz="2000" dirty="0"/>
              <a:t>.</a:t>
            </a:r>
          </a:p>
          <a:p>
            <a:pPr>
              <a:lnSpc>
                <a:spcPct val="150000"/>
              </a:lnSpc>
            </a:pPr>
            <a:r>
              <a:rPr lang="pt-PT" sz="2000" b="1" dirty="0" err="1"/>
              <a:t>Test</a:t>
            </a:r>
            <a:r>
              <a:rPr lang="pt-PT" sz="2000" b="1" dirty="0"/>
              <a:t> 2: </a:t>
            </a:r>
            <a:r>
              <a:rPr lang="pt-PT" sz="2000" dirty="0" err="1"/>
              <a:t>fail</a:t>
            </a:r>
            <a:r>
              <a:rPr lang="pt-PT" sz="2000" dirty="0"/>
              <a:t> to </a:t>
            </a:r>
            <a:r>
              <a:rPr lang="pt-PT" sz="2000" dirty="0" err="1"/>
              <a:t>update</a:t>
            </a:r>
            <a:r>
              <a:rPr lang="pt-PT" sz="2000" dirty="0"/>
              <a:t> a </a:t>
            </a:r>
            <a:r>
              <a:rPr lang="pt-PT" sz="2000" dirty="0" err="1"/>
              <a:t>user’s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 </a:t>
            </a:r>
            <a:r>
              <a:rPr lang="pt-PT" sz="2000" dirty="0" err="1"/>
              <a:t>when</a:t>
            </a:r>
            <a:r>
              <a:rPr lang="pt-PT" sz="2000" dirty="0"/>
              <a:t> </a:t>
            </a:r>
            <a:r>
              <a:rPr lang="pt-PT" sz="2000" dirty="0" err="1"/>
              <a:t>user’s</a:t>
            </a:r>
            <a:r>
              <a:rPr lang="pt-PT" sz="2000" dirty="0"/>
              <a:t> e-mail does </a:t>
            </a:r>
            <a:r>
              <a:rPr lang="pt-PT" sz="2000" dirty="0" err="1"/>
              <a:t>not</a:t>
            </a:r>
            <a:r>
              <a:rPr lang="pt-PT" sz="2000" dirty="0"/>
              <a:t> </a:t>
            </a:r>
            <a:r>
              <a:rPr lang="pt-PT" sz="2000" dirty="0" err="1"/>
              <a:t>exist</a:t>
            </a:r>
            <a:r>
              <a:rPr lang="pt-PT" sz="2000" dirty="0"/>
              <a:t>.</a:t>
            </a:r>
          </a:p>
          <a:p>
            <a:pPr>
              <a:lnSpc>
                <a:spcPct val="150000"/>
              </a:lnSpc>
            </a:pPr>
            <a:r>
              <a:rPr lang="pt-PT" sz="2000" b="1" dirty="0" err="1"/>
              <a:t>Test</a:t>
            </a:r>
            <a:r>
              <a:rPr lang="pt-PT" sz="2000" b="1" dirty="0"/>
              <a:t> 3: </a:t>
            </a:r>
            <a:r>
              <a:rPr lang="pt-PT" sz="2000" dirty="0" err="1"/>
              <a:t>fail</a:t>
            </a:r>
            <a:r>
              <a:rPr lang="pt-PT" sz="2000" dirty="0"/>
              <a:t> to </a:t>
            </a:r>
            <a:r>
              <a:rPr lang="pt-PT" sz="2000" dirty="0" err="1"/>
              <a:t>update</a:t>
            </a:r>
            <a:r>
              <a:rPr lang="pt-PT" sz="2000" dirty="0"/>
              <a:t> a </a:t>
            </a:r>
            <a:r>
              <a:rPr lang="pt-PT" sz="2000" dirty="0" err="1"/>
              <a:t>user’s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 </a:t>
            </a:r>
            <a:r>
              <a:rPr lang="pt-PT" sz="2000" dirty="0" err="1"/>
              <a:t>when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user</a:t>
            </a:r>
            <a:r>
              <a:rPr lang="pt-PT" sz="2000" dirty="0"/>
              <a:t> does </a:t>
            </a:r>
            <a:r>
              <a:rPr lang="pt-PT" sz="2000" dirty="0" err="1"/>
              <a:t>not</a:t>
            </a:r>
            <a:r>
              <a:rPr lang="pt-PT" sz="2000" dirty="0"/>
              <a:t> </a:t>
            </a:r>
            <a:r>
              <a:rPr lang="pt-PT" sz="2000" dirty="0" err="1"/>
              <a:t>have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selected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.</a:t>
            </a:r>
          </a:p>
          <a:p>
            <a:pPr>
              <a:lnSpc>
                <a:spcPct val="150000"/>
              </a:lnSpc>
            </a:pPr>
            <a:r>
              <a:rPr lang="pt-PT" sz="2000" b="1" dirty="0" err="1"/>
              <a:t>Test</a:t>
            </a:r>
            <a:r>
              <a:rPr lang="pt-PT" sz="2000" b="1" dirty="0"/>
              <a:t> 4: </a:t>
            </a:r>
            <a:r>
              <a:rPr lang="pt-PT" sz="2000" dirty="0" err="1"/>
              <a:t>fail</a:t>
            </a:r>
            <a:r>
              <a:rPr lang="pt-PT" sz="2000" dirty="0"/>
              <a:t> to </a:t>
            </a:r>
            <a:r>
              <a:rPr lang="pt-PT" sz="2000" dirty="0" err="1"/>
              <a:t>update</a:t>
            </a:r>
            <a:r>
              <a:rPr lang="pt-PT" sz="2000" dirty="0"/>
              <a:t> a </a:t>
            </a:r>
            <a:r>
              <a:rPr lang="pt-PT" sz="2000" dirty="0" err="1"/>
              <a:t>user’s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 </a:t>
            </a:r>
            <a:r>
              <a:rPr lang="pt-PT" sz="2000" dirty="0" err="1"/>
              <a:t>when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pretended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 does </a:t>
            </a:r>
            <a:r>
              <a:rPr lang="pt-PT" sz="2000" dirty="0" err="1"/>
              <a:t>not</a:t>
            </a:r>
            <a:r>
              <a:rPr lang="pt-PT" sz="2000" dirty="0"/>
              <a:t> </a:t>
            </a:r>
            <a:r>
              <a:rPr lang="pt-PT" sz="2000" dirty="0" err="1"/>
              <a:t>exist</a:t>
            </a:r>
            <a:r>
              <a:rPr lang="pt-PT" sz="2000" dirty="0"/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US07</a:t>
            </a:r>
            <a:endParaRPr lang="en-US" sz="8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64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As Director, I want to associate a human resource (user) to a project.</a:t>
            </a: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500" b="0" strike="noStrike" cap="all" spc="199" dirty="0">
                <a:solidFill>
                  <a:srgbClr val="696464"/>
                </a:solidFill>
                <a:latin typeface="CIDFont+F1"/>
              </a:rPr>
              <a:t>Author</a:t>
            </a:r>
            <a:r>
              <a:rPr lang="en-US" sz="2400" b="0" strike="noStrike" cap="all" spc="199" dirty="0">
                <a:solidFill>
                  <a:srgbClr val="696464"/>
                </a:solidFill>
                <a:latin typeface="CIDFont+F1"/>
              </a:rPr>
              <a:t>: </a:t>
            </a:r>
            <a:r>
              <a:rPr lang="en-US" sz="2200" b="0" strike="noStrike" cap="all" spc="199" dirty="0" err="1">
                <a:solidFill>
                  <a:srgbClr val="696464"/>
                </a:solidFill>
                <a:latin typeface="CIDFont+F1"/>
              </a:rPr>
              <a:t>pATRICK</a:t>
            </a:r>
            <a:r>
              <a:rPr lang="en-US" sz="2200" b="0" strike="noStrike" cap="all" spc="199" dirty="0">
                <a:solidFill>
                  <a:srgbClr val="696464"/>
                </a:solidFill>
                <a:latin typeface="CIDFont+F1"/>
              </a:rPr>
              <a:t> RODRIGUES</a:t>
            </a:r>
            <a:endParaRPr lang="en-US" sz="22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15C1E-CB6E-664C-92FB-2A2253AF3565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07 –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Sequence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C58155-CBA3-9340-8460-584024E6C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520"/>
            <a:ext cx="12192000" cy="479295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4EB4CE1-7C41-B041-B205-3CF15D6A12DE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07 –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Class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3E7ED6-3D93-8B4A-9EC7-9FC7EF00F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5" y="1092530"/>
            <a:ext cx="11872501" cy="47145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_2">
            <a:extLst>
              <a:ext uri="{FF2B5EF4-FFF2-40B4-BE49-F238E27FC236}">
                <a16:creationId xmlns:a16="http://schemas.microsoft.com/office/drawing/2014/main" id="{A61F6C3A-A566-5E48-9DB1-12BFAA94E227}"/>
              </a:ext>
            </a:extLst>
          </p:cNvPr>
          <p:cNvSpPr txBox="1"/>
          <p:nvPr/>
        </p:nvSpPr>
        <p:spPr>
          <a:xfrm>
            <a:off x="1101960" y="-43344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Unit Tests JUnit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6DDCFD-DFF6-F64E-A0BB-5DFFFCACE98A}"/>
              </a:ext>
            </a:extLst>
          </p:cNvPr>
          <p:cNvSpPr txBox="1"/>
          <p:nvPr/>
        </p:nvSpPr>
        <p:spPr>
          <a:xfrm>
            <a:off x="2921000" y="1701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72A66A-CC75-A64F-B988-95B6A2FC5B5B}"/>
              </a:ext>
            </a:extLst>
          </p:cNvPr>
          <p:cNvSpPr txBox="1"/>
          <p:nvPr/>
        </p:nvSpPr>
        <p:spPr>
          <a:xfrm>
            <a:off x="1183680" y="1098720"/>
            <a:ext cx="10972440" cy="5201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>
            <a:normAutofit fontScale="97500"/>
          </a:bodyPr>
          <a:lstStyle/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b="1" strike="noStrike" spc="-1" dirty="0" err="1">
                <a:solidFill>
                  <a:srgbClr val="666666"/>
                </a:solidFill>
                <a:latin typeface="Carbel"/>
              </a:rPr>
              <a:t>ResourceCostPerHourTest</a:t>
            </a:r>
            <a:endParaRPr lang="en-US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ResourcePercentageOfAllocationTest</a:t>
            </a:r>
            <a:endParaRPr lang="en-US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ProjectTest</a:t>
            </a:r>
            <a:endParaRPr lang="en-US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UserTest</a:t>
            </a:r>
            <a:endParaRPr lang="en-US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ProjectTimeTest</a:t>
            </a:r>
            <a:endParaRPr lang="en-US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DataManagementTest</a:t>
            </a:r>
            <a:endParaRPr lang="en-US" b="0" strike="noStrike" spc="-1" dirty="0">
              <a:solidFill>
                <a:srgbClr val="404040"/>
              </a:solidFill>
              <a:latin typeface="Corbel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resourceIsSuccessfullyCreated</a:t>
            </a:r>
            <a:r>
              <a:rPr lang="en-US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b="0" strike="noStrike" spc="-1" dirty="0">
              <a:solidFill>
                <a:srgbClr val="404040"/>
              </a:solidFill>
              <a:latin typeface="Corbel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resourceFailsBecauseNullInput</a:t>
            </a:r>
            <a:r>
              <a:rPr lang="en-US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CreateResourceControllerTest</a:t>
            </a:r>
            <a:endParaRPr lang="en-US" b="0" strike="noStrike" spc="-1" dirty="0">
              <a:solidFill>
                <a:srgbClr val="00627A"/>
              </a:solidFill>
              <a:latin typeface="Noto Sans Math"/>
              <a:ea typeface="Noto Sans Math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createResource</a:t>
            </a:r>
            <a:r>
              <a:rPr lang="en-US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b="0" strike="noStrike" spc="-1" dirty="0">
              <a:solidFill>
                <a:srgbClr val="00627A"/>
              </a:solidFill>
              <a:latin typeface="Noto Sans Math"/>
              <a:ea typeface="Noto Sans Math"/>
            </a:endParaRPr>
          </a:p>
          <a:p>
            <a:pPr>
              <a:lnSpc>
                <a:spcPct val="100000"/>
              </a:lnSpc>
              <a:spcBef>
                <a:spcPts val="283"/>
              </a:spcBef>
            </a:pP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endParaRPr lang="en-US" sz="1400" b="0" strike="noStrike" spc="-1" dirty="0">
              <a:solidFill>
                <a:srgbClr val="00627A"/>
              </a:solidFill>
              <a:latin typeface="Noto Sans Math"/>
              <a:ea typeface="Noto Sans Math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US08</a:t>
            </a:r>
            <a:endParaRPr lang="en-US" sz="8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67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As Project Manager, I want to edit some project information.</a:t>
            </a: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500" b="0" strike="noStrike" cap="all" spc="199" dirty="0">
                <a:solidFill>
                  <a:srgbClr val="696464"/>
                </a:solidFill>
                <a:latin typeface="CIDFont+F1"/>
              </a:rPr>
              <a:t>Author</a:t>
            </a:r>
            <a:r>
              <a:rPr lang="en-US" sz="2400" b="0" strike="noStrike" cap="all" spc="199" dirty="0">
                <a:solidFill>
                  <a:srgbClr val="696464"/>
                </a:solidFill>
                <a:latin typeface="CIDFont+F1"/>
              </a:rPr>
              <a:t>: Maurício Pinto Barros</a:t>
            </a: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7440B82-0C80-486B-BF2D-663E61655C18}"/>
              </a:ext>
            </a:extLst>
          </p:cNvPr>
          <p:cNvSpPr txBox="1"/>
          <p:nvPr/>
        </p:nvSpPr>
        <p:spPr>
          <a:xfrm>
            <a:off x="0" y="0"/>
            <a:ext cx="2423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Abadi Extra Light" panose="020B0604020202020204" pitchFamily="34" charset="0"/>
              </a:rPr>
              <a:t>Us008 – Sequence Diagram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96DB4FB-B051-41E9-83AA-1CBF03FE8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41194"/>
            <a:ext cx="12192001" cy="57593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E7D8B53-08BD-4912-AEB2-D61BF81B4C53}"/>
              </a:ext>
            </a:extLst>
          </p:cNvPr>
          <p:cNvSpPr txBox="1"/>
          <p:nvPr/>
        </p:nvSpPr>
        <p:spPr>
          <a:xfrm>
            <a:off x="246743" y="1161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Abadi Extra Light" panose="020B0204020104020204" pitchFamily="34" charset="0"/>
              </a:rPr>
              <a:t>US008- Class Diagram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5ACD3E6-5B7C-4DCF-A477-AA40D437C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64788"/>
            <a:ext cx="12192000" cy="37128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ítulo 1"/>
          <p:cNvSpPr txBox="1"/>
          <p:nvPr/>
        </p:nvSpPr>
        <p:spPr>
          <a:xfrm>
            <a:off x="1066980" y="302602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endParaRPr lang="en-GB" sz="4800" b="0" strike="noStrike" spc="-1" dirty="0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78BDD5B-937E-4E39-AD0A-53358B281FCC}"/>
              </a:ext>
            </a:extLst>
          </p:cNvPr>
          <p:cNvSpPr txBox="1"/>
          <p:nvPr/>
        </p:nvSpPr>
        <p:spPr>
          <a:xfrm>
            <a:off x="1067159" y="2133600"/>
            <a:ext cx="1005767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DataManagementTest</a:t>
            </a:r>
            <a:r>
              <a:rPr lang="pt-PT" dirty="0"/>
              <a:t> </a:t>
            </a:r>
          </a:p>
          <a:p>
            <a:endParaRPr lang="pt-PT" dirty="0"/>
          </a:p>
          <a:p>
            <a:r>
              <a:rPr lang="pt-PT" sz="1600" dirty="0"/>
              <a:t>- updateProjectInfoTest</a:t>
            </a:r>
          </a:p>
          <a:p>
            <a:endParaRPr lang="pt-PT" sz="1600" dirty="0"/>
          </a:p>
          <a:p>
            <a:r>
              <a:rPr lang="pt-PT" sz="1600" dirty="0"/>
              <a:t>- UpdateProjectInfoFailsBecauseNull</a:t>
            </a:r>
          </a:p>
          <a:p>
            <a:endParaRPr lang="pt-PT" sz="2400" dirty="0"/>
          </a:p>
          <a:p>
            <a:r>
              <a:rPr lang="pt-PT" sz="2400" dirty="0"/>
              <a:t>ProjectTimeTest</a:t>
            </a:r>
          </a:p>
          <a:p>
            <a:endParaRPr lang="pt-PT" sz="2400" dirty="0"/>
          </a:p>
          <a:p>
            <a:r>
              <a:rPr lang="pt-PT" sz="2400" dirty="0"/>
              <a:t>ProjectSprintDurationtTest</a:t>
            </a:r>
          </a:p>
          <a:p>
            <a:endParaRPr lang="pt-PT" sz="2400" dirty="0"/>
          </a:p>
          <a:p>
            <a:r>
              <a:rPr lang="pt-PT" sz="2400" dirty="0"/>
              <a:t>ProjectNumberOfPlannedSprintsTest</a:t>
            </a:r>
          </a:p>
          <a:p>
            <a:endParaRPr lang="pt-PT" sz="2400" dirty="0"/>
          </a:p>
          <a:p>
            <a:endParaRPr lang="pt-PT" sz="2400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US09</a:t>
            </a:r>
            <a:endParaRPr lang="en-US" sz="8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70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As Product Owner, I want to create a user story and add it to the Product Backlog.</a:t>
            </a: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500" b="0" strike="noStrike" cap="all" spc="199" dirty="0">
                <a:solidFill>
                  <a:srgbClr val="696464"/>
                </a:solidFill>
                <a:latin typeface="CIDFont+F1"/>
              </a:rPr>
              <a:t>Author</a:t>
            </a:r>
            <a:r>
              <a:rPr lang="en-US" sz="2400" b="0" strike="noStrike" cap="all" spc="199" dirty="0">
                <a:solidFill>
                  <a:srgbClr val="696464"/>
                </a:solidFill>
                <a:latin typeface="CIDFont+F1"/>
              </a:rPr>
              <a:t>: </a:t>
            </a:r>
            <a:r>
              <a:rPr lang="en-US" sz="2400" b="0" strike="noStrike" cap="all" spc="199" dirty="0" err="1">
                <a:solidFill>
                  <a:srgbClr val="696464"/>
                </a:solidFill>
                <a:latin typeface="CIDFont+F1"/>
              </a:rPr>
              <a:t>Diogo</a:t>
            </a:r>
            <a:r>
              <a:rPr lang="en-US" sz="2400" b="0" strike="noStrike" cap="all" spc="199" dirty="0">
                <a:solidFill>
                  <a:srgbClr val="696464"/>
                </a:solidFill>
                <a:latin typeface="CIDFont+F1"/>
              </a:rPr>
              <a:t> Veloso</a:t>
            </a: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m 239"/>
          <p:cNvPicPr/>
          <p:nvPr/>
        </p:nvPicPr>
        <p:blipFill>
          <a:blip r:embed="rId2"/>
          <a:stretch/>
        </p:blipFill>
        <p:spPr>
          <a:xfrm>
            <a:off x="-138" y="91440"/>
            <a:ext cx="12192138" cy="6766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01351C4-80DA-B94B-A290-8F566BAED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819" y="670760"/>
            <a:ext cx="10817333" cy="512043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0D8B2A9-9F31-B948-8CD3-B17C05A5441B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09 –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Class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79F9C54-978D-6744-94BE-183EBEC82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77159"/>
            <a:ext cx="12192000" cy="478220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BE77B7D-1E89-6C44-97BE-0981F47A4C96}"/>
              </a:ext>
            </a:extLst>
          </p:cNvPr>
          <p:cNvSpPr txBox="1"/>
          <p:nvPr/>
        </p:nvSpPr>
        <p:spPr>
          <a:xfrm>
            <a:off x="512819" y="301357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07 –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Sequence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C7EEB7A7-9FB8-1140-A07C-1D97AC315527}"/>
              </a:ext>
            </a:extLst>
          </p:cNvPr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spc="-52" dirty="0">
                <a:solidFill>
                  <a:srgbClr val="404040"/>
                </a:solidFill>
                <a:latin typeface="Corbel"/>
              </a:rPr>
              <a:t>Unit Tests JUnit</a:t>
            </a:r>
            <a:endParaRPr lang="en-US" sz="4800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0AEDFE-ADD7-2946-B40A-752803395BA1}"/>
              </a:ext>
            </a:extLst>
          </p:cNvPr>
          <p:cNvSpPr txBox="1"/>
          <p:nvPr/>
        </p:nvSpPr>
        <p:spPr>
          <a:xfrm>
            <a:off x="1097280" y="1944414"/>
            <a:ext cx="11058840" cy="4355586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>
            <a:normAutofit fontScale="97500"/>
          </a:bodyPr>
          <a:lstStyle/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6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UserStoryTest</a:t>
            </a:r>
            <a:endParaRPr lang="en-US" sz="1600" b="1" strike="noStrike" spc="-1" dirty="0">
              <a:solidFill>
                <a:srgbClr val="666666"/>
              </a:solidFill>
              <a:latin typeface="Carbel"/>
              <a:ea typeface="Noto Sans Math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dirty="0">
                <a:solidFill>
                  <a:srgbClr val="666666"/>
                </a:solidFill>
                <a:latin typeface="Carbel"/>
              </a:rPr>
              <a:t>Test1 : </a:t>
            </a:r>
            <a:r>
              <a:rPr lang="en-US" sz="1600" spc="-1" dirty="0" err="1">
                <a:solidFill>
                  <a:srgbClr val="666666"/>
                </a:solidFill>
                <a:latin typeface="Carbel"/>
              </a:rPr>
              <a:t>testUserStoryConstructorTrue</a:t>
            </a:r>
            <a:r>
              <a:rPr lang="en-US" sz="1600" spc="-1" dirty="0">
                <a:solidFill>
                  <a:srgbClr val="666666"/>
                </a:solidFill>
                <a:latin typeface="Carbel"/>
              </a:rPr>
              <a:t>()</a:t>
            </a: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6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ProducyBacklogTest</a:t>
            </a:r>
            <a:endParaRPr lang="en-US" sz="1600" b="0" strike="noStrike" spc="-1" dirty="0">
              <a:solidFill>
                <a:srgbClr val="404040"/>
              </a:solidFill>
              <a:latin typeface="Corbel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dirty="0">
                <a:solidFill>
                  <a:srgbClr val="666666"/>
                </a:solidFill>
                <a:latin typeface="Carbel"/>
              </a:rPr>
              <a:t>Test1 : </a:t>
            </a:r>
            <a:r>
              <a:rPr lang="en-US" sz="1600" spc="-1" dirty="0" err="1">
                <a:solidFill>
                  <a:srgbClr val="666666"/>
                </a:solidFill>
                <a:latin typeface="Carbel"/>
              </a:rPr>
              <a:t>createDifferentProductBacklog</a:t>
            </a:r>
            <a:r>
              <a:rPr lang="en-US" sz="1600" spc="-1" dirty="0">
                <a:solidFill>
                  <a:srgbClr val="666666"/>
                </a:solidFill>
                <a:latin typeface="Carbel"/>
              </a:rPr>
              <a:t>()</a:t>
            </a: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666666"/>
                </a:solidFill>
                <a:latin typeface="Carbel"/>
              </a:rPr>
              <a:t>Test2 : </a:t>
            </a:r>
            <a:r>
              <a:rPr lang="en-US" sz="1600" b="0" strike="noStrike" spc="-1" dirty="0" err="1">
                <a:solidFill>
                  <a:srgbClr val="666666"/>
                </a:solidFill>
                <a:latin typeface="Carbel"/>
              </a:rPr>
              <a:t>createDifferentUserStoryInSameProductBacklogTrue</a:t>
            </a:r>
            <a:r>
              <a:rPr lang="en-US" sz="1600" b="0" strike="noStrike" spc="-1" dirty="0">
                <a:solidFill>
                  <a:srgbClr val="666666"/>
                </a:solidFill>
                <a:latin typeface="Carbel"/>
              </a:rPr>
              <a:t>()</a:t>
            </a: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dirty="0">
                <a:solidFill>
                  <a:srgbClr val="666666"/>
                </a:solidFill>
                <a:latin typeface="Carbel"/>
              </a:rPr>
              <a:t>Test3 : </a:t>
            </a:r>
            <a:r>
              <a:rPr lang="en-US" sz="1600" spc="-1" dirty="0" err="1">
                <a:solidFill>
                  <a:srgbClr val="666666"/>
                </a:solidFill>
                <a:latin typeface="Carbel"/>
              </a:rPr>
              <a:t>invalidDescriptionLargerThanOneHundredAndFifty</a:t>
            </a:r>
            <a:r>
              <a:rPr lang="en-US" sz="1600" spc="-1" dirty="0">
                <a:solidFill>
                  <a:srgbClr val="666666"/>
                </a:solidFill>
                <a:latin typeface="Carbel"/>
              </a:rPr>
              <a:t>()</a:t>
            </a: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666666"/>
                </a:solidFill>
                <a:latin typeface="Carbel"/>
              </a:rPr>
              <a:t>Test4: </a:t>
            </a:r>
            <a:r>
              <a:rPr lang="en-US" sz="1600" b="0" strike="noStrike" spc="-1" dirty="0" err="1">
                <a:solidFill>
                  <a:srgbClr val="666666"/>
                </a:solidFill>
                <a:latin typeface="Carbel"/>
              </a:rPr>
              <a:t>invalidDescriptionSmallerThanOne</a:t>
            </a:r>
            <a:r>
              <a:rPr lang="en-US" sz="1600" b="0" strike="noStrike" spc="-1" dirty="0">
                <a:solidFill>
                  <a:srgbClr val="666666"/>
                </a:solidFill>
                <a:latin typeface="Carbel"/>
              </a:rPr>
              <a:t>()</a:t>
            </a: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dirty="0">
                <a:solidFill>
                  <a:srgbClr val="666666"/>
                </a:solidFill>
                <a:latin typeface="Carbel"/>
              </a:rPr>
              <a:t>Test5 : </a:t>
            </a:r>
            <a:r>
              <a:rPr lang="en-US" sz="1600" spc="-1" dirty="0" err="1">
                <a:solidFill>
                  <a:srgbClr val="666666"/>
                </a:solidFill>
                <a:latin typeface="Carbel"/>
              </a:rPr>
              <a:t>validDescription</a:t>
            </a:r>
            <a:endParaRPr lang="en-US" sz="1600" b="0" strike="noStrike" spc="-1" dirty="0">
              <a:solidFill>
                <a:srgbClr val="404040"/>
              </a:solidFill>
              <a:latin typeface="Corbel"/>
            </a:endParaRPr>
          </a:p>
          <a:p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endParaRPr lang="en-US" sz="1400" b="0" strike="noStrike" spc="-1" dirty="0">
              <a:solidFill>
                <a:srgbClr val="00627A"/>
              </a:solidFill>
              <a:latin typeface="Noto Sans Math"/>
              <a:ea typeface="Noto Sans Math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US10</a:t>
            </a:r>
            <a:endParaRPr lang="en-US" sz="8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73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As Authenticated User, I want to update its own data (e.g., photo, function).</a:t>
            </a: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500" b="0" strike="noStrike" cap="all" spc="199" dirty="0" err="1">
                <a:solidFill>
                  <a:srgbClr val="696464"/>
                </a:solidFill>
                <a:latin typeface="CIDFont+F1"/>
              </a:rPr>
              <a:t>Author</a:t>
            </a:r>
            <a:r>
              <a:rPr lang="en-US" sz="2400" b="0" strike="noStrike" cap="all" spc="199" dirty="0" err="1">
                <a:solidFill>
                  <a:srgbClr val="696464"/>
                </a:solidFill>
                <a:latin typeface="CIDFont+F1"/>
              </a:rPr>
              <a:t>:TIAgo</a:t>
            </a:r>
            <a:r>
              <a:rPr lang="en-US" sz="2400" b="0" strike="noStrike" cap="all" spc="199" dirty="0">
                <a:solidFill>
                  <a:srgbClr val="696464"/>
                </a:solidFill>
                <a:latin typeface="CIDFont+F1"/>
              </a:rPr>
              <a:t> </a:t>
            </a:r>
            <a:r>
              <a:rPr lang="en-US" sz="2400" b="0" strike="noStrike" cap="all" spc="199" dirty="0" err="1">
                <a:solidFill>
                  <a:srgbClr val="696464"/>
                </a:solidFill>
                <a:latin typeface="CIDFont+F1"/>
              </a:rPr>
              <a:t>machado</a:t>
            </a: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2" y="804666"/>
            <a:ext cx="12006096" cy="524866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2" y="804666"/>
            <a:ext cx="12006096" cy="52486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0805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ítulo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Código/Testes Realizados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97280" y="1975104"/>
            <a:ext cx="10158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Photo</a:t>
            </a:r>
            <a:r>
              <a:rPr lang="pt-PT" dirty="0"/>
              <a:t> </a:t>
            </a:r>
            <a:r>
              <a:rPr lang="pt-PT" dirty="0" err="1"/>
              <a:t>class</a:t>
            </a:r>
            <a:r>
              <a:rPr lang="pt-PT" dirty="0"/>
              <a:t>:</a:t>
            </a:r>
          </a:p>
          <a:p>
            <a:r>
              <a:rPr lang="pt-PT" dirty="0" err="1"/>
              <a:t>Tested</a:t>
            </a:r>
            <a:r>
              <a:rPr lang="pt-PT" dirty="0"/>
              <a:t> </a:t>
            </a:r>
            <a:r>
              <a:rPr lang="pt-PT" dirty="0" err="1"/>
              <a:t>validation</a:t>
            </a:r>
            <a:r>
              <a:rPr lang="pt-PT" dirty="0"/>
              <a:t> for: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Photo</a:t>
            </a:r>
            <a:r>
              <a:rPr lang="pt-PT" dirty="0"/>
              <a:t> </a:t>
            </a:r>
            <a:r>
              <a:rPr lang="pt-PT" dirty="0" err="1"/>
              <a:t>height</a:t>
            </a:r>
            <a:r>
              <a:rPr lang="pt-PT" dirty="0"/>
              <a:t> (</a:t>
            </a:r>
            <a:r>
              <a:rPr lang="pt-PT" dirty="0" err="1"/>
              <a:t>between</a:t>
            </a:r>
            <a:r>
              <a:rPr lang="pt-PT" dirty="0"/>
              <a:t> 0 and 300 pixels);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Photo</a:t>
            </a:r>
            <a:r>
              <a:rPr lang="pt-PT" dirty="0"/>
              <a:t> </a:t>
            </a:r>
            <a:r>
              <a:rPr lang="pt-PT" dirty="0" err="1"/>
              <a:t>width</a:t>
            </a:r>
            <a:r>
              <a:rPr lang="pt-PT" dirty="0"/>
              <a:t> (</a:t>
            </a:r>
            <a:r>
              <a:rPr lang="pt-PT" dirty="0" err="1"/>
              <a:t>between</a:t>
            </a:r>
            <a:r>
              <a:rPr lang="pt-PT" dirty="0"/>
              <a:t> 0 and 300 pixels);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Photo</a:t>
            </a:r>
            <a:r>
              <a:rPr lang="pt-PT" dirty="0"/>
              <a:t> </a:t>
            </a:r>
            <a:r>
              <a:rPr lang="pt-PT" dirty="0" err="1"/>
              <a:t>extension</a:t>
            </a:r>
            <a:r>
              <a:rPr lang="pt-PT" dirty="0"/>
              <a:t> (</a:t>
            </a:r>
            <a:r>
              <a:rPr lang="pt-PT" dirty="0" err="1"/>
              <a:t>either</a:t>
            </a:r>
            <a:r>
              <a:rPr lang="pt-PT" dirty="0"/>
              <a:t> .</a:t>
            </a:r>
            <a:r>
              <a:rPr lang="pt-PT" dirty="0" err="1"/>
              <a:t>png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.</a:t>
            </a:r>
            <a:r>
              <a:rPr lang="pt-PT" dirty="0" err="1"/>
              <a:t>jpg</a:t>
            </a:r>
            <a:r>
              <a:rPr lang="pt-PT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Photo</a:t>
            </a:r>
            <a:r>
              <a:rPr lang="pt-PT" dirty="0"/>
              <a:t> </a:t>
            </a:r>
            <a:r>
              <a:rPr lang="pt-PT" dirty="0" err="1"/>
              <a:t>path</a:t>
            </a:r>
            <a:r>
              <a:rPr lang="pt-PT" dirty="0"/>
              <a:t> (</a:t>
            </a:r>
            <a:r>
              <a:rPr lang="pt-PT" dirty="0" err="1"/>
              <a:t>validates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the </a:t>
            </a:r>
            <a:r>
              <a:rPr lang="pt-PT" dirty="0" err="1"/>
              <a:t>photo</a:t>
            </a:r>
            <a:r>
              <a:rPr lang="pt-PT" dirty="0"/>
              <a:t> </a:t>
            </a:r>
            <a:r>
              <a:rPr lang="pt-PT" dirty="0" err="1"/>
              <a:t>exists</a:t>
            </a:r>
            <a:r>
              <a:rPr lang="pt-PT" dirty="0"/>
              <a:t> </a:t>
            </a:r>
            <a:r>
              <a:rPr lang="pt-PT" dirty="0" err="1"/>
              <a:t>locally</a:t>
            </a:r>
            <a:r>
              <a:rPr lang="pt-PT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parameters</a:t>
            </a:r>
            <a:r>
              <a:rPr lang="pt-PT" dirty="0"/>
              <a:t> </a:t>
            </a:r>
            <a:r>
              <a:rPr lang="pt-PT" dirty="0" err="1"/>
              <a:t>cannot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null</a:t>
            </a:r>
            <a:r>
              <a:rPr lang="pt-PT" dirty="0"/>
              <a:t>;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97280" y="4352544"/>
            <a:ext cx="10058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Function</a:t>
            </a:r>
            <a:r>
              <a:rPr lang="pt-PT" dirty="0"/>
              <a:t> </a:t>
            </a:r>
            <a:r>
              <a:rPr lang="pt-PT" dirty="0" err="1"/>
              <a:t>class</a:t>
            </a:r>
            <a:r>
              <a:rPr lang="pt-PT" dirty="0"/>
              <a:t>:</a:t>
            </a:r>
          </a:p>
          <a:p>
            <a:r>
              <a:rPr lang="pt-PT" dirty="0" err="1"/>
              <a:t>Tested</a:t>
            </a:r>
            <a:r>
              <a:rPr lang="pt-PT" dirty="0"/>
              <a:t> </a:t>
            </a:r>
            <a:r>
              <a:rPr lang="pt-PT" dirty="0" err="1"/>
              <a:t>validation</a:t>
            </a:r>
            <a:r>
              <a:rPr lang="pt-PT" dirty="0"/>
              <a:t>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Function</a:t>
            </a:r>
            <a:r>
              <a:rPr lang="pt-PT" dirty="0"/>
              <a:t> </a:t>
            </a:r>
            <a:r>
              <a:rPr lang="pt-PT" dirty="0" err="1"/>
              <a:t>description</a:t>
            </a:r>
            <a:r>
              <a:rPr lang="pt-PT" dirty="0"/>
              <a:t> must </a:t>
            </a:r>
            <a:r>
              <a:rPr lang="pt-PT" dirty="0" err="1"/>
              <a:t>be</a:t>
            </a:r>
            <a:r>
              <a:rPr lang="pt-PT" dirty="0"/>
              <a:t> a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null</a:t>
            </a:r>
            <a:r>
              <a:rPr lang="pt-PT" dirty="0"/>
              <a:t> </a:t>
            </a:r>
            <a:r>
              <a:rPr lang="pt-PT" dirty="0" err="1"/>
              <a:t>String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Function</a:t>
            </a:r>
            <a:r>
              <a:rPr lang="pt-PT" dirty="0"/>
              <a:t> </a:t>
            </a:r>
            <a:r>
              <a:rPr lang="pt-PT" dirty="0" err="1"/>
              <a:t>description</a:t>
            </a:r>
            <a:r>
              <a:rPr lang="pt-PT" dirty="0"/>
              <a:t> must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1 and 15 </a:t>
            </a:r>
            <a:r>
              <a:rPr lang="pt-PT" dirty="0" err="1"/>
              <a:t>characters</a:t>
            </a:r>
            <a:r>
              <a:rPr lang="pt-PT" dirty="0"/>
              <a:t>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ítulo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800" b="0" i="0" u="none" strike="noStrike" kern="1200" cap="none" spc="-52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</a:rPr>
              <a:t>Código/Testes Realizados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97280" y="1975104"/>
            <a:ext cx="1015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User </a:t>
            </a:r>
            <a:r>
              <a:rPr kumimoji="0" lang="pt-P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class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Tested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the </a:t>
            </a:r>
            <a:r>
              <a:rPr kumimoji="0" lang="pt-P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updateUserInfo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pt-P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method</a:t>
            </a:r>
            <a:r>
              <a:rPr kumimoji="0" lang="pt-PT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pt-PT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with</a:t>
            </a:r>
            <a:r>
              <a:rPr kumimoji="0" lang="pt-PT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pt-PT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valid</a:t>
            </a:r>
            <a:r>
              <a:rPr kumimoji="0" lang="pt-PT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pt-PT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parameters</a:t>
            </a:r>
            <a:r>
              <a:rPr lang="pt-PT" noProof="0" dirty="0">
                <a:solidFill>
                  <a:prstClr val="black"/>
                </a:solidFill>
                <a:latin typeface="Arial"/>
              </a:rPr>
              <a:t> and </a:t>
            </a:r>
            <a:r>
              <a:rPr lang="pt-PT" noProof="0" dirty="0" err="1">
                <a:solidFill>
                  <a:prstClr val="black"/>
                </a:solidFill>
                <a:latin typeface="Arial"/>
              </a:rPr>
              <a:t>invalid</a:t>
            </a:r>
            <a:r>
              <a:rPr lang="pt-PT" noProof="0" dirty="0">
                <a:solidFill>
                  <a:prstClr val="black"/>
                </a:solidFill>
                <a:latin typeface="Arial"/>
              </a:rPr>
              <a:t> </a:t>
            </a:r>
            <a:r>
              <a:rPr lang="pt-PT" noProof="0" dirty="0" err="1">
                <a:solidFill>
                  <a:prstClr val="black"/>
                </a:solidFill>
                <a:latin typeface="Arial"/>
              </a:rPr>
              <a:t>parameters</a:t>
            </a:r>
            <a:r>
              <a:rPr lang="pt-PT" noProof="0" dirty="0">
                <a:solidFill>
                  <a:prstClr val="black"/>
                </a:solidFill>
                <a:latin typeface="Arial"/>
              </a:rPr>
              <a:t>, </a:t>
            </a:r>
            <a:r>
              <a:rPr lang="pt-PT" noProof="0" dirty="0" err="1">
                <a:solidFill>
                  <a:prstClr val="black"/>
                </a:solidFill>
                <a:latin typeface="Arial"/>
              </a:rPr>
              <a:t>all</a:t>
            </a:r>
            <a:r>
              <a:rPr lang="pt-PT" noProof="0" dirty="0">
                <a:solidFill>
                  <a:prstClr val="black"/>
                </a:solidFill>
                <a:latin typeface="Arial"/>
              </a:rPr>
              <a:t> </a:t>
            </a:r>
            <a:r>
              <a:rPr lang="pt-PT" noProof="0" dirty="0" err="1">
                <a:solidFill>
                  <a:prstClr val="black"/>
                </a:solidFill>
                <a:latin typeface="Arial"/>
              </a:rPr>
              <a:t>working</a:t>
            </a:r>
            <a:r>
              <a:rPr lang="pt-PT" noProof="0" dirty="0">
                <a:solidFill>
                  <a:prstClr val="black"/>
                </a:solidFill>
                <a:latin typeface="Arial"/>
              </a:rPr>
              <a:t> as </a:t>
            </a:r>
            <a:r>
              <a:rPr lang="pt-PT" noProof="0" dirty="0" err="1">
                <a:solidFill>
                  <a:prstClr val="black"/>
                </a:solidFill>
                <a:latin typeface="Arial"/>
              </a:rPr>
              <a:t>expected</a:t>
            </a:r>
            <a:r>
              <a:rPr lang="pt-PT" noProof="0" dirty="0">
                <a:solidFill>
                  <a:prstClr val="black"/>
                </a:solidFill>
                <a:latin typeface="Arial"/>
              </a:rPr>
              <a:t>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097280" y="3136538"/>
            <a:ext cx="10058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DataManagement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pt-P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class</a:t>
            </a: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Tested</a:t>
            </a:r>
            <a:r>
              <a:rPr lang="pt-PT" dirty="0">
                <a:solidFill>
                  <a:prstClr val="black"/>
                </a:solidFill>
                <a:latin typeface="Arial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dirty="0">
                <a:solidFill>
                  <a:prstClr val="black"/>
                </a:solidFill>
                <a:latin typeface="Arial"/>
              </a:rPr>
              <a:t>the </a:t>
            </a:r>
            <a:r>
              <a:rPr lang="pt-PT" dirty="0" err="1">
                <a:solidFill>
                  <a:prstClr val="black"/>
                </a:solidFill>
                <a:latin typeface="Arial"/>
              </a:rPr>
              <a:t>creation</a:t>
            </a:r>
            <a:r>
              <a:rPr lang="pt-PT" dirty="0">
                <a:solidFill>
                  <a:prstClr val="black"/>
                </a:solidFill>
                <a:latin typeface="Arial"/>
              </a:rPr>
              <a:t> of a </a:t>
            </a:r>
            <a:r>
              <a:rPr lang="pt-PT" dirty="0" err="1">
                <a:solidFill>
                  <a:prstClr val="black"/>
                </a:solidFill>
                <a:latin typeface="Arial"/>
              </a:rPr>
              <a:t>valid</a:t>
            </a:r>
            <a:r>
              <a:rPr lang="pt-PT" dirty="0">
                <a:solidFill>
                  <a:prstClr val="black"/>
                </a:solidFill>
                <a:latin typeface="Arial"/>
              </a:rPr>
              <a:t> and </a:t>
            </a:r>
            <a:r>
              <a:rPr lang="pt-PT" dirty="0" err="1">
                <a:solidFill>
                  <a:prstClr val="black"/>
                </a:solidFill>
                <a:latin typeface="Arial"/>
              </a:rPr>
              <a:t>unique</a:t>
            </a:r>
            <a:r>
              <a:rPr lang="pt-PT" dirty="0">
                <a:solidFill>
                  <a:prstClr val="black"/>
                </a:solidFill>
                <a:latin typeface="Arial"/>
              </a:rPr>
              <a:t> </a:t>
            </a:r>
            <a:r>
              <a:rPr lang="pt-PT" dirty="0" err="1">
                <a:solidFill>
                  <a:prstClr val="black"/>
                </a:solidFill>
                <a:latin typeface="Arial"/>
              </a:rPr>
              <a:t>path</a:t>
            </a:r>
            <a:r>
              <a:rPr lang="pt-PT" dirty="0">
                <a:solidFill>
                  <a:prstClr val="black"/>
                </a:solidFill>
                <a:latin typeface="Arial"/>
              </a:rPr>
              <a:t> for </a:t>
            </a:r>
            <a:r>
              <a:rPr lang="pt-PT" dirty="0" err="1">
                <a:solidFill>
                  <a:prstClr val="black"/>
                </a:solidFill>
                <a:latin typeface="Arial"/>
              </a:rPr>
              <a:t>each</a:t>
            </a:r>
            <a:r>
              <a:rPr lang="pt-PT" dirty="0">
                <a:solidFill>
                  <a:prstClr val="black"/>
                </a:solidFill>
                <a:latin typeface="Arial"/>
              </a:rPr>
              <a:t> </a:t>
            </a:r>
            <a:r>
              <a:rPr lang="pt-PT" dirty="0" err="1">
                <a:solidFill>
                  <a:prstClr val="black"/>
                </a:solidFill>
                <a:latin typeface="Arial"/>
              </a:rPr>
              <a:t>user’s</a:t>
            </a:r>
            <a:r>
              <a:rPr lang="pt-PT" dirty="0">
                <a:solidFill>
                  <a:prstClr val="black"/>
                </a:solidFill>
                <a:latin typeface="Arial"/>
              </a:rPr>
              <a:t> </a:t>
            </a:r>
            <a:r>
              <a:rPr lang="pt-PT" dirty="0" err="1">
                <a:solidFill>
                  <a:prstClr val="black"/>
                </a:solidFill>
                <a:latin typeface="Arial"/>
              </a:rPr>
              <a:t>Photo</a:t>
            </a:r>
            <a:r>
              <a:rPr lang="pt-PT" dirty="0">
                <a:solidFill>
                  <a:prstClr val="black"/>
                </a:solidFill>
                <a:latin typeface="Arial"/>
              </a:rPr>
              <a:t>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noProof="0" dirty="0">
                <a:solidFill>
                  <a:prstClr val="black"/>
                </a:solidFill>
                <a:latin typeface="Arial"/>
              </a:rPr>
              <a:t>the </a:t>
            </a:r>
            <a:r>
              <a:rPr lang="pt-PT" noProof="0" dirty="0" err="1">
                <a:solidFill>
                  <a:prstClr val="black"/>
                </a:solidFill>
                <a:latin typeface="Arial"/>
              </a:rPr>
              <a:t>existence</a:t>
            </a:r>
            <a:r>
              <a:rPr lang="pt-PT" noProof="0" dirty="0">
                <a:solidFill>
                  <a:prstClr val="black"/>
                </a:solidFill>
                <a:latin typeface="Arial"/>
              </a:rPr>
              <a:t> of the email </a:t>
            </a:r>
            <a:r>
              <a:rPr lang="pt-PT" noProof="0" dirty="0" err="1">
                <a:solidFill>
                  <a:prstClr val="black"/>
                </a:solidFill>
                <a:latin typeface="Arial"/>
              </a:rPr>
              <a:t>provided</a:t>
            </a:r>
            <a:r>
              <a:rPr lang="pt-PT" noProof="0" dirty="0">
                <a:solidFill>
                  <a:prstClr val="black"/>
                </a:solidFill>
                <a:latin typeface="Arial"/>
              </a:rPr>
              <a:t>;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627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US11</a:t>
            </a:r>
            <a:endParaRPr lang="en-US" sz="8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76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As Authenticated User, I want to change his/her password.</a:t>
            </a: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500" b="0" strike="noStrike" cap="all" spc="199" dirty="0">
                <a:solidFill>
                  <a:srgbClr val="696464"/>
                </a:solidFill>
                <a:latin typeface="CIDFont+F1"/>
              </a:rPr>
              <a:t>Author</a:t>
            </a:r>
            <a:r>
              <a:rPr lang="en-US" sz="2400" b="0" strike="noStrike" cap="all" spc="199" dirty="0">
                <a:solidFill>
                  <a:srgbClr val="696464"/>
                </a:solidFill>
                <a:latin typeface="CIDFont+F1"/>
              </a:rPr>
              <a:t>: </a:t>
            </a:r>
            <a:r>
              <a:rPr lang="en-US" sz="1400" b="0" strike="noStrike" cap="all" spc="199" dirty="0" err="1">
                <a:solidFill>
                  <a:srgbClr val="696464"/>
                </a:solidFill>
                <a:latin typeface="CIDFont+F1"/>
              </a:rPr>
              <a:t>Tânia</a:t>
            </a:r>
            <a:r>
              <a:rPr lang="en-US" sz="1400" b="0" strike="noStrike" cap="all" spc="199" dirty="0">
                <a:solidFill>
                  <a:srgbClr val="696464"/>
                </a:solidFill>
                <a:latin typeface="CIDFont+F1"/>
              </a:rPr>
              <a:t> </a:t>
            </a:r>
            <a:r>
              <a:rPr lang="en-US" sz="1400" b="0" strike="noStrike" cap="all" spc="199" dirty="0" err="1">
                <a:solidFill>
                  <a:srgbClr val="696464"/>
                </a:solidFill>
                <a:latin typeface="CIDFont+F1"/>
              </a:rPr>
              <a:t>Mota</a:t>
            </a: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B411EA4-C269-4C61-88E0-FA6F266FB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44" b="29581"/>
          <a:stretch/>
        </p:blipFill>
        <p:spPr>
          <a:xfrm>
            <a:off x="0" y="873760"/>
            <a:ext cx="12120880" cy="539496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DC83F66-D202-4BF4-AE83-4AD3D43C80C9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011 –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Sequence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D499F36-72D5-4006-BDD5-5EE295451B9C}"/>
              </a:ext>
            </a:extLst>
          </p:cNvPr>
          <p:cNvSpPr/>
          <p:nvPr/>
        </p:nvSpPr>
        <p:spPr>
          <a:xfrm>
            <a:off x="569205" y="905342"/>
            <a:ext cx="293784" cy="93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 dirty="0">
                <a:solidFill>
                  <a:srgbClr val="262626"/>
                </a:solidFill>
                <a:latin typeface="Corbel"/>
              </a:rPr>
              <a:t>US01</a:t>
            </a:r>
            <a:endParaRPr lang="en-US" sz="80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42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As Non-Registered User, I want to register as an application user.</a:t>
            </a: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b="0" strike="noStrike" cap="all" spc="199" dirty="0">
                <a:solidFill>
                  <a:srgbClr val="696464"/>
                </a:solidFill>
                <a:latin typeface="CIDFont+F1"/>
              </a:rPr>
              <a:t>Author: </a:t>
            </a:r>
            <a:r>
              <a:rPr lang="en-US" b="0" strike="noStrike" cap="all" spc="199" dirty="0" err="1">
                <a:solidFill>
                  <a:srgbClr val="696464"/>
                </a:solidFill>
                <a:latin typeface="CIDFont+F1"/>
              </a:rPr>
              <a:t>valter</a:t>
            </a:r>
            <a:r>
              <a:rPr lang="en-US" b="0" strike="noStrike" cap="all" spc="199" dirty="0">
                <a:solidFill>
                  <a:srgbClr val="696464"/>
                </a:solidFill>
                <a:latin typeface="CIDFont+F1"/>
              </a:rPr>
              <a:t> </a:t>
            </a:r>
            <a:r>
              <a:rPr lang="en-US" b="0" strike="noStrike" cap="all" spc="199" dirty="0" err="1">
                <a:solidFill>
                  <a:srgbClr val="696464"/>
                </a:solidFill>
                <a:latin typeface="CIDFont+F1"/>
              </a:rPr>
              <a:t>sousa</a:t>
            </a:r>
            <a:endParaRPr lang="en-US" b="0" strike="noStrike" spc="-1" dirty="0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2B7BF3-BE81-41A0-8EA9-9DED87114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1" t="8064" r="6212" b="48423"/>
          <a:stretch/>
        </p:blipFill>
        <p:spPr>
          <a:xfrm>
            <a:off x="108697" y="855406"/>
            <a:ext cx="11894250" cy="482763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DE096B8-7CAE-4D0D-B11E-C42D459BEF46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011 –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Class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5B17528-DA6F-4A51-8431-2E3F67F9C590}"/>
              </a:ext>
            </a:extLst>
          </p:cNvPr>
          <p:cNvSpPr/>
          <p:nvPr/>
        </p:nvSpPr>
        <p:spPr>
          <a:xfrm>
            <a:off x="835946" y="855407"/>
            <a:ext cx="371062" cy="52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ítulo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Unit Tests JUnit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316BD5-9FB1-437B-8198-35BE75F8DFE0}"/>
              </a:ext>
            </a:extLst>
          </p:cNvPr>
          <p:cNvSpPr txBox="1"/>
          <p:nvPr/>
        </p:nvSpPr>
        <p:spPr>
          <a:xfrm>
            <a:off x="1163314" y="1965686"/>
            <a:ext cx="10946046" cy="4334314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>
            <a:normAutofit fontScale="75000" lnSpcReduction="20000"/>
          </a:bodyPr>
          <a:lstStyle/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UserTest</a:t>
            </a:r>
            <a:endParaRPr lang="en-US" sz="1400" b="1" strike="noStrike" spc="-1" dirty="0">
              <a:solidFill>
                <a:srgbClr val="666666"/>
              </a:solidFill>
              <a:latin typeface="Carbel"/>
              <a:ea typeface="Noto Sans Math"/>
            </a:endParaRP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testGetPassword</a:t>
            </a:r>
            <a:r>
              <a:rPr lang="en-US" sz="140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sz="140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PasswordTest</a:t>
            </a:r>
            <a:endParaRPr lang="en-US" sz="1400" b="1" strike="noStrike" spc="-1" dirty="0">
              <a:solidFill>
                <a:srgbClr val="666666"/>
              </a:solidFill>
              <a:latin typeface="Carbel"/>
              <a:ea typeface="Noto Sans Math"/>
            </a:endParaRP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testPasswordTooShort</a:t>
            </a:r>
            <a:r>
              <a:rPr lang="en-US" sz="140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testPasswordTooLong</a:t>
            </a:r>
            <a:r>
              <a:rPr lang="en-US" sz="140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testEmptyPassword</a:t>
            </a:r>
            <a:r>
              <a:rPr lang="en-US" sz="140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testNullPassword</a:t>
            </a:r>
            <a:r>
              <a:rPr lang="en-US" sz="140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testValidPassword</a:t>
            </a:r>
            <a:r>
              <a:rPr lang="en-US" sz="140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testGetPassword</a:t>
            </a:r>
            <a:r>
              <a:rPr lang="en-US" sz="140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testInvalidPasswordException</a:t>
            </a:r>
            <a:r>
              <a:rPr lang="en-US" sz="140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DataManagementTest</a:t>
            </a:r>
            <a:endParaRPr lang="en-US" sz="1400" b="1" strike="noStrike" spc="-1" dirty="0">
              <a:solidFill>
                <a:srgbClr val="666666"/>
              </a:solidFill>
              <a:latin typeface="Carbel"/>
              <a:ea typeface="Noto Sans Math"/>
            </a:endParaRP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b="0" strike="noStrike" spc="-1" dirty="0" err="1">
                <a:solidFill>
                  <a:srgbClr val="404040"/>
                </a:solidFill>
                <a:latin typeface="Corbel"/>
              </a:rPr>
              <a:t>testChangePassword</a:t>
            </a:r>
            <a:r>
              <a:rPr lang="en-US" sz="1400" b="0" strike="noStrike" spc="-1" dirty="0">
                <a:solidFill>
                  <a:srgbClr val="404040"/>
                </a:solidFill>
                <a:latin typeface="Corbel"/>
              </a:rPr>
              <a:t>()</a:t>
            </a: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b="0" strike="noStrike" spc="-1" dirty="0" err="1">
                <a:solidFill>
                  <a:srgbClr val="404040"/>
                </a:solidFill>
                <a:latin typeface="Corbel"/>
              </a:rPr>
              <a:t>testEmptyPasswordNotChanged</a:t>
            </a:r>
            <a:r>
              <a:rPr lang="en-US" sz="1400" b="0" strike="noStrike" spc="-1" dirty="0">
                <a:solidFill>
                  <a:srgbClr val="404040"/>
                </a:solidFill>
                <a:latin typeface="Corbel"/>
              </a:rPr>
              <a:t>()</a:t>
            </a: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b="0" strike="noStrike" spc="-1" dirty="0" err="1">
                <a:solidFill>
                  <a:srgbClr val="404040"/>
                </a:solidFill>
                <a:latin typeface="Corbel"/>
              </a:rPr>
              <a:t>testNullPasswordNotChanged</a:t>
            </a:r>
            <a:r>
              <a:rPr lang="en-US" sz="1400" b="0" strike="noStrike" spc="-1" dirty="0">
                <a:solidFill>
                  <a:srgbClr val="404040"/>
                </a:solidFill>
                <a:latin typeface="Corbel"/>
              </a:rPr>
              <a:t>()</a:t>
            </a:r>
          </a:p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404040"/>
                </a:solidFill>
                <a:latin typeface="Corbel"/>
              </a:rPr>
              <a:t>ChangePasswordController</a:t>
            </a:r>
            <a:endParaRPr lang="en-US" sz="1400" b="1" strike="noStrike" spc="-1" dirty="0">
              <a:solidFill>
                <a:srgbClr val="404040"/>
              </a:solidFill>
              <a:latin typeface="Corbel"/>
            </a:endParaRPr>
          </a:p>
          <a:p>
            <a:pPr marL="742950" lvl="1" indent="-285750">
              <a:lnSpc>
                <a:spcPct val="150000"/>
              </a:lnSpc>
              <a:spcBef>
                <a:spcPts val="283"/>
              </a:spcBef>
              <a:buFont typeface="Arial" panose="020B0604020202020204" pitchFamily="34" charset="0"/>
              <a:buChar char="•"/>
            </a:pPr>
            <a:r>
              <a:rPr lang="en-US" sz="1400" b="0" strike="noStrike" spc="-1" dirty="0" err="1">
                <a:solidFill>
                  <a:srgbClr val="404040"/>
                </a:solidFill>
                <a:latin typeface="Corbel"/>
              </a:rPr>
              <a:t>testChangePassword</a:t>
            </a:r>
            <a:r>
              <a:rPr lang="en-US" sz="1400" b="0" strike="noStrike" spc="-1" dirty="0">
                <a:solidFill>
                  <a:srgbClr val="404040"/>
                </a:solidFill>
                <a:latin typeface="Corbel"/>
              </a:rPr>
              <a:t>()</a:t>
            </a:r>
          </a:p>
          <a:p>
            <a:pPr>
              <a:lnSpc>
                <a:spcPct val="100000"/>
              </a:lnSpc>
              <a:spcBef>
                <a:spcPts val="283"/>
              </a:spcBef>
            </a:pP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endParaRPr lang="en-US" sz="1400" b="0" strike="noStrike" spc="-1" dirty="0">
              <a:solidFill>
                <a:srgbClr val="00627A"/>
              </a:solidFill>
              <a:latin typeface="Noto Sans Math"/>
              <a:ea typeface="Noto Sans Math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US12</a:t>
            </a:r>
            <a:endParaRPr lang="en-US" sz="8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79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>
                <a:solidFill>
                  <a:srgbClr val="696464"/>
                </a:solidFill>
                <a:latin typeface="CIDFont+F1"/>
              </a:rPr>
              <a:t>As Director, I want to create a new project typology.</a:t>
            </a:r>
            <a:endParaRPr lang="en-US" sz="1800" b="0" strike="noStrike" spc="-1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500" b="0" strike="noStrike" cap="all" spc="199">
                <a:solidFill>
                  <a:srgbClr val="696464"/>
                </a:solidFill>
                <a:latin typeface="CIDFont+F1"/>
              </a:rPr>
              <a:t>Author</a:t>
            </a:r>
            <a:r>
              <a:rPr lang="en-US" sz="2400" b="0" strike="noStrike" cap="all" spc="199">
                <a:solidFill>
                  <a:srgbClr val="696464"/>
                </a:solidFill>
                <a:latin typeface="CIDFont+F1"/>
              </a:rPr>
              <a:t>: Daniel dos Santos Torres</a:t>
            </a:r>
            <a:endParaRPr lang="en-US" sz="2400" b="0" strike="noStrike" spc="-1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 279"/>
          <p:cNvPicPr/>
          <p:nvPr/>
        </p:nvPicPr>
        <p:blipFill>
          <a:blip r:embed="rId2"/>
          <a:stretch/>
        </p:blipFill>
        <p:spPr>
          <a:xfrm>
            <a:off x="416160" y="1116000"/>
            <a:ext cx="11286720" cy="360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m 280"/>
          <p:cNvPicPr/>
          <p:nvPr/>
        </p:nvPicPr>
        <p:blipFill>
          <a:blip r:embed="rId2"/>
          <a:stretch/>
        </p:blipFill>
        <p:spPr>
          <a:xfrm>
            <a:off x="0" y="720000"/>
            <a:ext cx="12191760" cy="497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ítulo 1_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Unit Te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83" name="CaixaDeTexto 282"/>
          <p:cNvSpPr txBox="1"/>
          <p:nvPr/>
        </p:nvSpPr>
        <p:spPr>
          <a:xfrm>
            <a:off x="1183680" y="1818720"/>
            <a:ext cx="10972440" cy="4481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>
            <a:normAutofit fontScale="97000"/>
          </a:bodyPr>
          <a:lstStyle/>
          <a:p>
            <a:pPr>
              <a:lnSpc>
                <a:spcPct val="150000"/>
              </a:lnSpc>
              <a:spcBef>
                <a:spcPts val="283"/>
              </a:spcBef>
            </a:pPr>
            <a:r>
              <a:rPr lang="en-US" sz="1400" b="1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TypologyTests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typologyInputContainsInvalidCharacters</a:t>
            </a:r>
            <a:r>
              <a:rPr lang="en-US" sz="14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  <a:p>
            <a:pPr marL="432000" indent="-324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 err="1">
                <a:solidFill>
                  <a:srgbClr val="666666"/>
                </a:solidFill>
                <a:latin typeface="Carbel"/>
                <a:ea typeface="Noto Sans Math"/>
              </a:rPr>
              <a:t>typologyInputIsNotValidAboveUpperLimit</a:t>
            </a:r>
            <a:r>
              <a:rPr lang="en-US" sz="1400" b="0" strike="noStrike" spc="-1" dirty="0">
                <a:solidFill>
                  <a:srgbClr val="666666"/>
                </a:solidFill>
                <a:latin typeface="Carbel"/>
                <a:ea typeface="Noto Sans Math"/>
              </a:rPr>
              <a:t>()</a:t>
            </a:r>
            <a:endParaRPr lang="en-US" sz="1400" b="0" strike="noStrike" spc="-1" dirty="0">
              <a:solidFill>
                <a:srgbClr val="404040"/>
              </a:solidFill>
              <a:latin typeface="Corbel"/>
            </a:endParaRPr>
          </a:p>
        </p:txBody>
      </p:sp>
      <p:sp>
        <p:nvSpPr>
          <p:cNvPr id="284" name="CaixaDeTexto 283"/>
          <p:cNvSpPr txBox="1"/>
          <p:nvPr/>
        </p:nvSpPr>
        <p:spPr>
          <a:xfrm>
            <a:off x="7541200" y="2704680"/>
            <a:ext cx="3060000" cy="2212760"/>
          </a:xfrm>
          <a:prstGeom prst="rect">
            <a:avLst/>
          </a:prstGeom>
          <a:solidFill>
            <a:srgbClr val="77BC65"/>
          </a:solidFill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1" strike="noStrike" spc="-1" dirty="0">
                <a:latin typeface="Arial"/>
              </a:rPr>
              <a:t>Line coverage </a:t>
            </a:r>
            <a:r>
              <a:rPr lang="en-GB" sz="2400" b="1" strike="noStrike" spc="-1" dirty="0">
                <a:latin typeface="Arial"/>
              </a:rPr>
              <a:t>	</a:t>
            </a:r>
            <a:r>
              <a:rPr lang="en-GB" sz="1800" b="0" strike="noStrike" spc="-1" dirty="0">
                <a:solidFill>
                  <a:srgbClr val="FFFFFF"/>
                </a:solidFill>
                <a:latin typeface="Arial"/>
              </a:rPr>
              <a:t>	100% </a:t>
            </a:r>
          </a:p>
          <a:p>
            <a:r>
              <a:rPr lang="en-GB" sz="2000" b="1" strike="noStrike" spc="-1" dirty="0">
                <a:latin typeface="Arial"/>
              </a:rPr>
              <a:t>Mutation coverage </a:t>
            </a:r>
            <a:r>
              <a:rPr lang="en-GB" sz="1800" b="0" strike="noStrike" spc="-1" dirty="0">
                <a:solidFill>
                  <a:srgbClr val="FFFFFF"/>
                </a:solidFill>
                <a:latin typeface="Arial"/>
              </a:rPr>
              <a:t>	100%</a:t>
            </a:r>
          </a:p>
          <a:p>
            <a:r>
              <a:rPr lang="en-GB" sz="2000" b="1" strike="noStrike" spc="-1" dirty="0">
                <a:latin typeface="Arial"/>
              </a:rPr>
              <a:t>Test strength </a:t>
            </a:r>
            <a:r>
              <a:rPr lang="en-GB" sz="2400" b="1" strike="noStrike" spc="-1" dirty="0">
                <a:latin typeface="Arial"/>
              </a:rPr>
              <a:t>	</a:t>
            </a:r>
            <a:r>
              <a:rPr lang="en-GB" sz="1800" b="0" strike="noStrike" spc="-1" dirty="0">
                <a:solidFill>
                  <a:srgbClr val="FFFFFF"/>
                </a:solidFill>
                <a:latin typeface="Arial"/>
              </a:rPr>
              <a:t>	100%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ítulo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</a:rPr>
              <a:t>US13</a:t>
            </a:r>
            <a:endParaRPr lang="en-US" sz="8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86" name="Marcador de Posição do Texto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800" b="0" strike="noStrike" cap="all" spc="199" dirty="0">
                <a:solidFill>
                  <a:srgbClr val="696464"/>
                </a:solidFill>
                <a:latin typeface="CIDFont+F1"/>
              </a:rPr>
              <a:t>As Administrator, I want to create user profiles.</a:t>
            </a:r>
            <a:endParaRPr lang="en-US" sz="1800" b="0" strike="noStrike" spc="-1" dirty="0">
              <a:solidFill>
                <a:srgbClr val="404040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1500" b="0" strike="noStrike" cap="all" spc="199" dirty="0">
                <a:solidFill>
                  <a:srgbClr val="696464"/>
                </a:solidFill>
                <a:latin typeface="CIDFont+F1"/>
              </a:rPr>
              <a:t>Author</a:t>
            </a:r>
            <a:r>
              <a:rPr lang="en-US" sz="2400" b="0" strike="noStrike" cap="all" spc="199" dirty="0">
                <a:solidFill>
                  <a:srgbClr val="696464"/>
                </a:solidFill>
                <a:latin typeface="CIDFont+F1"/>
              </a:rPr>
              <a:t>: </a:t>
            </a:r>
            <a:r>
              <a:rPr lang="en-US" cap="all" spc="199" dirty="0">
                <a:solidFill>
                  <a:srgbClr val="696464"/>
                </a:solidFill>
                <a:latin typeface="CIDFont+F1"/>
              </a:rPr>
              <a:t>Márcio Carvalheiro</a:t>
            </a: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en-US" sz="2400" b="0" strike="noStrike" spc="-1" dirty="0">
              <a:solidFill>
                <a:srgbClr val="404040"/>
              </a:solidFill>
              <a:latin typeface="Corbe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172FC-2E7A-4ACE-9799-C8020A3670CF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</a:t>
            </a:r>
            <a:r>
              <a:rPr lang="pt-PT" sz="2400" spc="-52" dirty="0">
                <a:solidFill>
                  <a:srgbClr val="404040"/>
                </a:solidFill>
                <a:latin typeface="Corbel"/>
              </a:rPr>
              <a:t>1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3 -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Sequence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39CC94-1100-4219-ADAB-CD40A9724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9" y="703157"/>
            <a:ext cx="10913777" cy="55696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F3C6D-8E4D-4179-89F1-17242CC2DFA9}"/>
              </a:ext>
            </a:extLst>
          </p:cNvPr>
          <p:cNvSpPr txBox="1"/>
          <p:nvPr/>
        </p:nvSpPr>
        <p:spPr>
          <a:xfrm>
            <a:off x="512819" y="0"/>
            <a:ext cx="10058040" cy="63406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US </a:t>
            </a:r>
            <a:r>
              <a:rPr lang="pt-PT" sz="2400" spc="-52" dirty="0">
                <a:solidFill>
                  <a:srgbClr val="404040"/>
                </a:solidFill>
                <a:latin typeface="Corbel"/>
              </a:rPr>
              <a:t>1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3 -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Class</a:t>
            </a:r>
            <a:r>
              <a:rPr lang="pt-PT" sz="2400" b="0" strike="noStrike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2400" b="0" strike="noStrike" spc="-52" dirty="0" err="1">
                <a:solidFill>
                  <a:srgbClr val="404040"/>
                </a:solidFill>
                <a:latin typeface="Corbel"/>
              </a:rPr>
              <a:t>Diagram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4" name="Imagem 3" descr="Uma imagem com mesa&#10;&#10;Descrição gerada automaticamente">
            <a:extLst>
              <a:ext uri="{FF2B5EF4-FFF2-40B4-BE49-F238E27FC236}">
                <a16:creationId xmlns:a16="http://schemas.microsoft.com/office/drawing/2014/main" id="{CC5F40B0-1E97-4D74-8A00-983184C0A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9" y="1629000"/>
            <a:ext cx="1127484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ítulo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Unit Tests JUnit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C1F88A-97CA-45CC-AF21-D50B4A3C553C}"/>
              </a:ext>
            </a:extLst>
          </p:cNvPr>
          <p:cNvSpPr txBox="1"/>
          <p:nvPr/>
        </p:nvSpPr>
        <p:spPr>
          <a:xfrm>
            <a:off x="1066980" y="2632587"/>
            <a:ext cx="10058040" cy="1592826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>
                <a:latin typeface="Corbel" panose="020B0503020204020204" pitchFamily="34" charset="0"/>
              </a:rPr>
              <a:t>Test</a:t>
            </a:r>
            <a:r>
              <a:rPr lang="pt-PT" sz="2000" b="1" dirty="0">
                <a:latin typeface="Corbel" panose="020B0503020204020204" pitchFamily="34" charset="0"/>
              </a:rPr>
              <a:t> 1: </a:t>
            </a:r>
            <a:r>
              <a:rPr lang="pt-PT" sz="2000" dirty="0" err="1">
                <a:latin typeface="Corbel" panose="020B0503020204020204" pitchFamily="34" charset="0"/>
              </a:rPr>
              <a:t>create</a:t>
            </a:r>
            <a:r>
              <a:rPr lang="pt-PT" sz="2000" dirty="0">
                <a:latin typeface="Corbel" panose="020B0503020204020204" pitchFamily="34" charset="0"/>
              </a:rPr>
              <a:t> a </a:t>
            </a:r>
            <a:r>
              <a:rPr lang="pt-PT" sz="2000" dirty="0" err="1">
                <a:latin typeface="Corbel" panose="020B0503020204020204" pitchFamily="34" charset="0"/>
              </a:rPr>
              <a:t>new</a:t>
            </a:r>
            <a:r>
              <a:rPr lang="pt-PT" sz="2000" dirty="0">
                <a:latin typeface="Corbel" panose="020B0503020204020204" pitchFamily="34" charset="0"/>
              </a:rPr>
              <a:t> </a:t>
            </a:r>
            <a:r>
              <a:rPr lang="pt-PT" sz="2000" dirty="0" err="1">
                <a:latin typeface="Corbel" panose="020B0503020204020204" pitchFamily="34" charset="0"/>
              </a:rPr>
              <a:t>Profile</a:t>
            </a:r>
            <a:r>
              <a:rPr lang="pt-PT" sz="2000" dirty="0">
                <a:latin typeface="Corbel" panose="020B0503020204020204" pitchFamily="34" charset="0"/>
              </a:rPr>
              <a:t> </a:t>
            </a:r>
            <a:r>
              <a:rPr lang="pt-PT" sz="2000" dirty="0" err="1">
                <a:latin typeface="Corbel" panose="020B0503020204020204" pitchFamily="34" charset="0"/>
              </a:rPr>
              <a:t>that</a:t>
            </a:r>
            <a:r>
              <a:rPr lang="pt-PT" sz="2000" dirty="0">
                <a:latin typeface="Corbel" panose="020B0503020204020204" pitchFamily="34" charset="0"/>
              </a:rPr>
              <a:t> </a:t>
            </a:r>
            <a:r>
              <a:rPr lang="pt-PT" sz="2000" dirty="0" err="1">
                <a:latin typeface="Corbel" panose="020B0503020204020204" pitchFamily="34" charset="0"/>
              </a:rPr>
              <a:t>doesn’t</a:t>
            </a:r>
            <a:r>
              <a:rPr lang="pt-PT" sz="2000" dirty="0">
                <a:latin typeface="Corbel" panose="020B0503020204020204" pitchFamily="34" charset="0"/>
              </a:rPr>
              <a:t> </a:t>
            </a:r>
            <a:r>
              <a:rPr lang="pt-PT" sz="2000" dirty="0" err="1">
                <a:latin typeface="Corbel" panose="020B0503020204020204" pitchFamily="34" charset="0"/>
              </a:rPr>
              <a:t>exist</a:t>
            </a:r>
            <a:r>
              <a:rPr lang="pt-PT" sz="2000" dirty="0">
                <a:latin typeface="Corbel" panose="020B0503020204020204" pitchFamily="34" charset="0"/>
              </a:rPr>
              <a:t> in </a:t>
            </a:r>
            <a:r>
              <a:rPr lang="pt-PT" sz="2000" dirty="0" err="1">
                <a:latin typeface="Corbel" panose="020B0503020204020204" pitchFamily="34" charset="0"/>
              </a:rPr>
              <a:t>the</a:t>
            </a:r>
            <a:r>
              <a:rPr lang="pt-PT" sz="2000" dirty="0">
                <a:latin typeface="Corbel" panose="020B0503020204020204" pitchFamily="34" charset="0"/>
              </a:rPr>
              <a:t> </a:t>
            </a:r>
            <a:r>
              <a:rPr lang="pt-PT" sz="2000" dirty="0" err="1">
                <a:latin typeface="Corbel" panose="020B0503020204020204" pitchFamily="34" charset="0"/>
              </a:rPr>
              <a:t>system</a:t>
            </a:r>
            <a:r>
              <a:rPr lang="pt-PT" sz="2000" dirty="0">
                <a:latin typeface="Corbel" panose="020B0503020204020204" pitchFamily="34" charset="0"/>
              </a:rPr>
              <a:t>, </a:t>
            </a:r>
            <a:r>
              <a:rPr lang="pt-PT" sz="2000" dirty="0" err="1">
                <a:latin typeface="Corbel" panose="020B0503020204020204" pitchFamily="34" charset="0"/>
              </a:rPr>
              <a:t>returning</a:t>
            </a:r>
            <a:r>
              <a:rPr lang="pt-PT" sz="2000" dirty="0">
                <a:latin typeface="Corbel" panose="020B0503020204020204" pitchFamily="34" charset="0"/>
              </a:rPr>
              <a:t> </a:t>
            </a:r>
            <a:r>
              <a:rPr lang="pt-PT" sz="2000" dirty="0" err="1">
                <a:latin typeface="Corbel" panose="020B0503020204020204" pitchFamily="34" charset="0"/>
              </a:rPr>
              <a:t>true</a:t>
            </a:r>
            <a:r>
              <a:rPr lang="pt-PT" sz="2000" dirty="0">
                <a:latin typeface="Corbel" panose="020B0503020204020204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>
                <a:latin typeface="Corbel" panose="020B0503020204020204" pitchFamily="34" charset="0"/>
              </a:rPr>
              <a:t>Test</a:t>
            </a:r>
            <a:r>
              <a:rPr lang="pt-PT" sz="2000" b="1" dirty="0">
                <a:latin typeface="Corbel" panose="020B0503020204020204" pitchFamily="34" charset="0"/>
              </a:rPr>
              <a:t> 2:</a:t>
            </a:r>
            <a:r>
              <a:rPr lang="pt-PT" sz="2000" dirty="0">
                <a:latin typeface="Corbel" panose="020B0503020204020204" pitchFamily="34" charset="0"/>
              </a:rPr>
              <a:t> </a:t>
            </a:r>
            <a:r>
              <a:rPr lang="pt-PT" sz="2000" dirty="0" err="1">
                <a:latin typeface="Corbel" panose="020B0503020204020204" pitchFamily="34" charset="0"/>
              </a:rPr>
              <a:t>try</a:t>
            </a:r>
            <a:r>
              <a:rPr lang="pt-PT" sz="2000" dirty="0">
                <a:latin typeface="Corbel" panose="020B0503020204020204" pitchFamily="34" charset="0"/>
              </a:rPr>
              <a:t> </a:t>
            </a:r>
            <a:r>
              <a:rPr lang="pt-PT" sz="2000" dirty="0" err="1">
                <a:latin typeface="Corbel" panose="020B0503020204020204" pitchFamily="34" charset="0"/>
              </a:rPr>
              <a:t>creating</a:t>
            </a:r>
            <a:r>
              <a:rPr lang="pt-PT" sz="2000" dirty="0">
                <a:latin typeface="Corbel" panose="020B0503020204020204" pitchFamily="34" charset="0"/>
              </a:rPr>
              <a:t> a </a:t>
            </a:r>
            <a:r>
              <a:rPr lang="pt-PT" sz="2000" dirty="0" err="1">
                <a:latin typeface="Corbel" panose="020B0503020204020204" pitchFamily="34" charset="0"/>
              </a:rPr>
              <a:t>duplicated</a:t>
            </a:r>
            <a:r>
              <a:rPr lang="pt-PT" sz="2000" dirty="0">
                <a:latin typeface="Corbel" panose="020B0503020204020204" pitchFamily="34" charset="0"/>
              </a:rPr>
              <a:t> </a:t>
            </a:r>
            <a:r>
              <a:rPr lang="pt-PT" sz="2000" dirty="0" err="1">
                <a:latin typeface="Corbel" panose="020B0503020204020204" pitchFamily="34" charset="0"/>
              </a:rPr>
              <a:t>Profile</a:t>
            </a:r>
            <a:r>
              <a:rPr lang="pt-PT" sz="2000" dirty="0">
                <a:latin typeface="Corbel" panose="020B0503020204020204" pitchFamily="34" charset="0"/>
              </a:rPr>
              <a:t> in </a:t>
            </a:r>
            <a:r>
              <a:rPr lang="pt-PT" sz="2000" dirty="0" err="1">
                <a:latin typeface="Corbel" panose="020B0503020204020204" pitchFamily="34" charset="0"/>
              </a:rPr>
              <a:t>the</a:t>
            </a:r>
            <a:r>
              <a:rPr lang="pt-PT" sz="2000" dirty="0">
                <a:latin typeface="Corbel" panose="020B0503020204020204" pitchFamily="34" charset="0"/>
              </a:rPr>
              <a:t> </a:t>
            </a:r>
            <a:r>
              <a:rPr lang="pt-PT" sz="2000" dirty="0" err="1">
                <a:latin typeface="Corbel" panose="020B0503020204020204" pitchFamily="34" charset="0"/>
              </a:rPr>
              <a:t>system</a:t>
            </a:r>
            <a:r>
              <a:rPr lang="pt-PT" sz="2000" dirty="0">
                <a:latin typeface="Corbel" panose="020B0503020204020204" pitchFamily="34" charset="0"/>
              </a:rPr>
              <a:t>, </a:t>
            </a:r>
            <a:r>
              <a:rPr lang="pt-PT" sz="2000" dirty="0" err="1">
                <a:latin typeface="Corbel" panose="020B0503020204020204" pitchFamily="34" charset="0"/>
              </a:rPr>
              <a:t>returning</a:t>
            </a:r>
            <a:r>
              <a:rPr lang="pt-PT" sz="2000" dirty="0">
                <a:latin typeface="Corbel" panose="020B0503020204020204" pitchFamily="34" charset="0"/>
              </a:rPr>
              <a:t> false.</a:t>
            </a:r>
          </a:p>
          <a:p>
            <a:pPr>
              <a:lnSpc>
                <a:spcPct val="150000"/>
              </a:lnSpc>
            </a:pPr>
            <a:endParaRPr lang="pt-PT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31438BC-FFAF-4538-95C9-EBAF74B0B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07431"/>
            <a:ext cx="12333938" cy="665056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ítulo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1" dirty="0">
                <a:solidFill>
                  <a:srgbClr val="000000"/>
                </a:solidFill>
                <a:latin typeface="Corbel"/>
              </a:rPr>
              <a:t>Retrospective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94757AB-EEAA-4680-8921-C7870ACFDBB0}"/>
              </a:ext>
            </a:extLst>
          </p:cNvPr>
          <p:cNvSpPr txBox="1"/>
          <p:nvPr/>
        </p:nvSpPr>
        <p:spPr>
          <a:xfrm>
            <a:off x="1097280" y="3429000"/>
            <a:ext cx="10058040" cy="2595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 err="1">
                <a:latin typeface="Corbel" panose="020B0503020204020204" pitchFamily="34" charset="0"/>
              </a:rPr>
              <a:t>Easy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communication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between</a:t>
            </a:r>
            <a:r>
              <a:rPr lang="pt-PT" sz="2400" dirty="0">
                <a:latin typeface="Corbel" panose="020B0503020204020204" pitchFamily="34" charset="0"/>
              </a:rPr>
              <a:t> team </a:t>
            </a:r>
            <a:r>
              <a:rPr lang="pt-PT" sz="2400" dirty="0" err="1">
                <a:latin typeface="Corbel" panose="020B0503020204020204" pitchFamily="34" charset="0"/>
              </a:rPr>
              <a:t>members</a:t>
            </a:r>
            <a:r>
              <a:rPr lang="pt-PT" sz="2400" dirty="0">
                <a:latin typeface="Corbel" panose="020B050302020402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 err="1">
                <a:latin typeface="Corbel" panose="020B0503020204020204" pitchFamily="34" charset="0"/>
              </a:rPr>
              <a:t>Focus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on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goals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and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results</a:t>
            </a:r>
            <a:r>
              <a:rPr lang="pt-PT" sz="2400" dirty="0">
                <a:latin typeface="Corbel" panose="020B050302020402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 err="1">
                <a:latin typeface="Corbel" panose="020B0503020204020204" pitchFamily="34" charset="0"/>
              </a:rPr>
              <a:t>Everyone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contributes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their</a:t>
            </a:r>
            <a:r>
              <a:rPr lang="pt-PT" sz="2400" dirty="0">
                <a:latin typeface="Corbel" panose="020B0503020204020204" pitchFamily="34" charset="0"/>
              </a:rPr>
              <a:t> fair share;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 err="1">
                <a:latin typeface="Corbel" panose="020B0503020204020204" pitchFamily="34" charset="0"/>
              </a:rPr>
              <a:t>Offer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each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other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support</a:t>
            </a:r>
            <a:r>
              <a:rPr lang="pt-PT" sz="2400" dirty="0">
                <a:latin typeface="Corbel" panose="020B050302020402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 err="1">
                <a:latin typeface="Corbel" panose="020B0503020204020204" pitchFamily="34" charset="0"/>
              </a:rPr>
              <a:t>Organized</a:t>
            </a:r>
            <a:r>
              <a:rPr lang="pt-PT" sz="2400" dirty="0">
                <a:latin typeface="Corbel" panose="020B050302020402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 err="1">
                <a:latin typeface="Corbel" panose="020B0503020204020204" pitchFamily="34" charset="0"/>
              </a:rPr>
              <a:t>And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we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have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fun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while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working</a:t>
            </a:r>
            <a:r>
              <a:rPr lang="pt-PT" sz="2400" dirty="0">
                <a:latin typeface="Corbel" panose="020B050302020402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b="1" dirty="0" err="1">
                <a:latin typeface="Corbel" panose="020B0503020204020204" pitchFamily="34" charset="0"/>
              </a:rPr>
              <a:t>Difficulties</a:t>
            </a:r>
            <a:r>
              <a:rPr lang="pt-PT" sz="2400" b="1" dirty="0">
                <a:latin typeface="Corbel" panose="020B0503020204020204" pitchFamily="34" charset="0"/>
              </a:rPr>
              <a:t>: </a:t>
            </a:r>
            <a:r>
              <a:rPr lang="pt-PT" sz="2400" dirty="0">
                <a:latin typeface="Corbel" panose="020B0503020204020204" pitchFamily="34" charset="0"/>
              </a:rPr>
              <a:t>covid-19 </a:t>
            </a:r>
            <a:r>
              <a:rPr lang="pt-PT" sz="2400" dirty="0" err="1">
                <a:latin typeface="Corbel" panose="020B0503020204020204" pitchFamily="34" charset="0"/>
              </a:rPr>
              <a:t>and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working</a:t>
            </a:r>
            <a:r>
              <a:rPr lang="pt-PT" sz="2400" dirty="0">
                <a:latin typeface="Corbel" panose="020B0503020204020204" pitchFamily="34" charset="0"/>
              </a:rPr>
              <a:t> online, </a:t>
            </a:r>
            <a:r>
              <a:rPr lang="pt-PT" sz="2400" dirty="0" err="1">
                <a:latin typeface="Corbel" panose="020B0503020204020204" pitchFamily="34" charset="0"/>
              </a:rPr>
              <a:t>problems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with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git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while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working</a:t>
            </a:r>
            <a:r>
              <a:rPr lang="pt-PT" sz="2400" dirty="0">
                <a:latin typeface="Corbel" panose="020B0503020204020204" pitchFamily="34" charset="0"/>
              </a:rPr>
              <a:t> </a:t>
            </a:r>
            <a:r>
              <a:rPr lang="pt-PT" sz="2400" dirty="0" err="1">
                <a:latin typeface="Corbel" panose="020B0503020204020204" pitchFamily="34" charset="0"/>
              </a:rPr>
              <a:t>simultaneously</a:t>
            </a:r>
            <a:r>
              <a:rPr lang="pt-PT" sz="2400" dirty="0">
                <a:latin typeface="Corbel" panose="020B0503020204020204" pitchFamily="34" charset="0"/>
              </a:rPr>
              <a:t> online.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CF3F9-A25A-4A3E-9F94-610F569F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B3D79C-AD91-4824-B912-9F6848A71999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349E3B3-AFAE-46A7-86C7-CCF270E3B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989280"/>
            <a:ext cx="12222467" cy="78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1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8C18CE7E-0442-4D2F-8F10-3C45B644A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ítulo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>
                <a:solidFill>
                  <a:srgbClr val="404040"/>
                </a:solidFill>
                <a:latin typeface="Corbel"/>
              </a:rPr>
              <a:t>Unit Tests JUnit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059266D-2A26-4AAE-8C4F-C6036788F120}"/>
              </a:ext>
            </a:extLst>
          </p:cNvPr>
          <p:cNvSpPr txBox="1"/>
          <p:nvPr/>
        </p:nvSpPr>
        <p:spPr>
          <a:xfrm>
            <a:off x="876054" y="3910739"/>
            <a:ext cx="10058040" cy="24205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50000"/>
              </a:lnSpc>
            </a:pPr>
            <a:r>
              <a:rPr lang="pt-PT" sz="2000" b="1" dirty="0" err="1"/>
              <a:t>DataManagementTest</a:t>
            </a:r>
            <a:r>
              <a:rPr lang="pt-PT" sz="2000" b="1" dirty="0"/>
              <a:t>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createAccountWithPhotoUnsuccessfullyDuplicatedEmail</a:t>
            </a:r>
            <a:r>
              <a:rPr lang="pt-PT" sz="2000" dirty="0"/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createAccountWithPhotoUnsuccessfullyInvalidName</a:t>
            </a:r>
            <a:r>
              <a:rPr lang="pt-PT" sz="2000" dirty="0"/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accountWithPhotoAddedToUserListSuccessfully</a:t>
            </a:r>
            <a:r>
              <a:rPr lang="pt-PT" sz="2000" dirty="0"/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createAccountWithPhotoSuccessfully</a:t>
            </a:r>
            <a:r>
              <a:rPr lang="pt-PT" sz="2000" dirty="0"/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createAccountWithoutPhotoUnsuccessfullyDuplicatedEmail</a:t>
            </a:r>
            <a:r>
              <a:rPr lang="pt-PT" sz="2000" dirty="0"/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createAccountWithoutPhotoUnsuccessfullyInvalidName</a:t>
            </a:r>
            <a:r>
              <a:rPr lang="pt-PT" sz="2000" dirty="0"/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accountWithoutPhotoAddedToUserListSuccessfully</a:t>
            </a:r>
            <a:r>
              <a:rPr lang="pt-PT" sz="2000" dirty="0"/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 err="1"/>
              <a:t>createAccountWithoutPhotoSuccessfully</a:t>
            </a:r>
            <a:r>
              <a:rPr lang="pt-PT" sz="2000" dirty="0"/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322</TotalTime>
  <Words>1147</Words>
  <Application>Microsoft Office PowerPoint</Application>
  <PresentationFormat>Ecrã Panorâmico</PresentationFormat>
  <Paragraphs>250</Paragraphs>
  <Slides>60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5</vt:i4>
      </vt:variant>
      <vt:variant>
        <vt:lpstr>Títulos dos diapositivos</vt:lpstr>
      </vt:variant>
      <vt:variant>
        <vt:i4>60</vt:i4>
      </vt:variant>
    </vt:vector>
  </HeadingPairs>
  <TitlesOfParts>
    <vt:vector size="76" baseType="lpstr">
      <vt:lpstr>Abadi Extra Light</vt:lpstr>
      <vt:lpstr>Akaash</vt:lpstr>
      <vt:lpstr>Arial</vt:lpstr>
      <vt:lpstr>Calibri</vt:lpstr>
      <vt:lpstr>Carbel</vt:lpstr>
      <vt:lpstr>CIDFont+F1</vt:lpstr>
      <vt:lpstr>Corbel</vt:lpstr>
      <vt:lpstr>Noto Sans Math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Domain Model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US02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Gisela A.</dc:creator>
  <dc:description/>
  <cp:lastModifiedBy>Gisela A.</cp:lastModifiedBy>
  <cp:revision>28</cp:revision>
  <dcterms:created xsi:type="dcterms:W3CDTF">2022-01-08T21:57:48Z</dcterms:created>
  <dcterms:modified xsi:type="dcterms:W3CDTF">2022-01-10T11:05:01Z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Ecrã Panorâmico</vt:lpwstr>
  </property>
  <property fmtid="{D5CDD505-2E9C-101B-9397-08002B2CF9AE}" pid="3" name="Slides">
    <vt:i4>59</vt:i4>
  </property>
</Properties>
</file>